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0" r:id="rId4"/>
  </p:sldMasterIdLst>
  <p:notesMasterIdLst>
    <p:notesMasterId r:id="rId18"/>
  </p:notesMasterIdLst>
  <p:sldIdLst>
    <p:sldId id="256" r:id="rId5"/>
    <p:sldId id="283" r:id="rId6"/>
    <p:sldId id="285" r:id="rId7"/>
    <p:sldId id="279" r:id="rId8"/>
    <p:sldId id="287" r:id="rId9"/>
    <p:sldId id="267" r:id="rId10"/>
    <p:sldId id="269" r:id="rId11"/>
    <p:sldId id="291" r:id="rId12"/>
    <p:sldId id="282" r:id="rId13"/>
    <p:sldId id="270" r:id="rId14"/>
    <p:sldId id="272" r:id="rId15"/>
    <p:sldId id="280" r:id="rId16"/>
    <p:sldId id="259" r:id="rId1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B12C2A-C003-4255-A80C-220A2EE54AD5}" v="78" dt="2023-11-09T11:15:05.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86357" autoAdjust="0"/>
  </p:normalViewPr>
  <p:slideViewPr>
    <p:cSldViewPr>
      <p:cViewPr varScale="1">
        <p:scale>
          <a:sx n="82" d="100"/>
          <a:sy n="82" d="100"/>
        </p:scale>
        <p:origin x="145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Hayes" userId="0a5c3b32-84df-4069-bf48-52f08b008a96" providerId="ADAL" clId="{A8B12C2A-C003-4255-A80C-220A2EE54AD5}"/>
    <pc:docChg chg="undo custSel modSld">
      <pc:chgData name="Andy Hayes" userId="0a5c3b32-84df-4069-bf48-52f08b008a96" providerId="ADAL" clId="{A8B12C2A-C003-4255-A80C-220A2EE54AD5}" dt="2023-11-14T09:44:14.100" v="2564" actId="20577"/>
      <pc:docMkLst>
        <pc:docMk/>
      </pc:docMkLst>
      <pc:sldChg chg="modSp mod">
        <pc:chgData name="Andy Hayes" userId="0a5c3b32-84df-4069-bf48-52f08b008a96" providerId="ADAL" clId="{A8B12C2A-C003-4255-A80C-220A2EE54AD5}" dt="2023-11-14T09:44:14.100" v="2564" actId="20577"/>
        <pc:sldMkLst>
          <pc:docMk/>
          <pc:sldMk cId="0" sldId="259"/>
        </pc:sldMkLst>
        <pc:spChg chg="mod">
          <ac:chgData name="Andy Hayes" userId="0a5c3b32-84df-4069-bf48-52f08b008a96" providerId="ADAL" clId="{A8B12C2A-C003-4255-A80C-220A2EE54AD5}" dt="2023-11-13T18:56:39.744" v="2545" actId="20577"/>
          <ac:spMkLst>
            <pc:docMk/>
            <pc:sldMk cId="0" sldId="259"/>
            <ac:spMk id="2" creationId="{CE436E57-229D-469A-BA96-7F6F651D51E0}"/>
          </ac:spMkLst>
        </pc:spChg>
        <pc:spChg chg="mod">
          <ac:chgData name="Andy Hayes" userId="0a5c3b32-84df-4069-bf48-52f08b008a96" providerId="ADAL" clId="{A8B12C2A-C003-4255-A80C-220A2EE54AD5}" dt="2023-11-14T09:44:14.100" v="2564" actId="20577"/>
          <ac:spMkLst>
            <pc:docMk/>
            <pc:sldMk cId="0" sldId="259"/>
            <ac:spMk id="4099" creationId="{FDFED8D7-CF0E-45BB-B8C0-9A74A9D983CE}"/>
          </ac:spMkLst>
        </pc:spChg>
      </pc:sldChg>
      <pc:sldChg chg="addSp delSp modSp mod setBg">
        <pc:chgData name="Andy Hayes" userId="0a5c3b32-84df-4069-bf48-52f08b008a96" providerId="ADAL" clId="{A8B12C2A-C003-4255-A80C-220A2EE54AD5}" dt="2023-11-08T15:44:06.978" v="2241" actId="20577"/>
        <pc:sldMkLst>
          <pc:docMk/>
          <pc:sldMk cId="0" sldId="267"/>
        </pc:sldMkLst>
        <pc:spChg chg="mod">
          <ac:chgData name="Andy Hayes" userId="0a5c3b32-84df-4069-bf48-52f08b008a96" providerId="ADAL" clId="{A8B12C2A-C003-4255-A80C-220A2EE54AD5}" dt="2023-11-07T15:51:21.516" v="1675" actId="26606"/>
          <ac:spMkLst>
            <pc:docMk/>
            <pc:sldMk cId="0" sldId="267"/>
            <ac:spMk id="2" creationId="{9D7DD2B7-57F3-4E95-84C5-501AC735BD39}"/>
          </ac:spMkLst>
        </pc:spChg>
        <pc:spChg chg="mod">
          <ac:chgData name="Andy Hayes" userId="0a5c3b32-84df-4069-bf48-52f08b008a96" providerId="ADAL" clId="{A8B12C2A-C003-4255-A80C-220A2EE54AD5}" dt="2023-11-08T15:44:06.978" v="2241" actId="20577"/>
          <ac:spMkLst>
            <pc:docMk/>
            <pc:sldMk cId="0" sldId="267"/>
            <ac:spMk id="7" creationId="{E830505C-F0C8-4066-B0E2-A2BACFB2550B}"/>
          </ac:spMkLst>
        </pc:spChg>
        <pc:spChg chg="del">
          <ac:chgData name="Andy Hayes" userId="0a5c3b32-84df-4069-bf48-52f08b008a96" providerId="ADAL" clId="{A8B12C2A-C003-4255-A80C-220A2EE54AD5}" dt="2023-11-07T15:51:14.455" v="1673" actId="26606"/>
          <ac:spMkLst>
            <pc:docMk/>
            <pc:sldMk cId="0" sldId="267"/>
            <ac:spMk id="91" creationId="{209A65FB-AD02-4653-B424-6439989CB959}"/>
          </ac:spMkLst>
        </pc:spChg>
        <pc:spChg chg="add del">
          <ac:chgData name="Andy Hayes" userId="0a5c3b32-84df-4069-bf48-52f08b008a96" providerId="ADAL" clId="{A8B12C2A-C003-4255-A80C-220A2EE54AD5}" dt="2023-11-07T15:51:21.516" v="1675" actId="26606"/>
          <ac:spMkLst>
            <pc:docMk/>
            <pc:sldMk cId="0" sldId="267"/>
            <ac:spMk id="100" creationId="{C8A3C342-1D03-412F-8DD3-BF519E8E0AE9}"/>
          </ac:spMkLst>
        </pc:spChg>
        <pc:spChg chg="add del">
          <ac:chgData name="Andy Hayes" userId="0a5c3b32-84df-4069-bf48-52f08b008a96" providerId="ADAL" clId="{A8B12C2A-C003-4255-A80C-220A2EE54AD5}" dt="2023-11-07T15:51:21.516" v="1675" actId="26606"/>
          <ac:spMkLst>
            <pc:docMk/>
            <pc:sldMk cId="0" sldId="267"/>
            <ac:spMk id="102" creationId="{81CC9B02-E087-4350-AEBD-2C3CF001AF01}"/>
          </ac:spMkLst>
        </pc:spChg>
        <pc:spChg chg="add">
          <ac:chgData name="Andy Hayes" userId="0a5c3b32-84df-4069-bf48-52f08b008a96" providerId="ADAL" clId="{A8B12C2A-C003-4255-A80C-220A2EE54AD5}" dt="2023-11-07T15:51:21.516" v="1675" actId="26606"/>
          <ac:spMkLst>
            <pc:docMk/>
            <pc:sldMk cId="0" sldId="267"/>
            <ac:spMk id="107" creationId="{B52D69C2-6C47-427C-AE60-582FE30B22A7}"/>
          </ac:spMkLst>
        </pc:spChg>
        <pc:spChg chg="add">
          <ac:chgData name="Andy Hayes" userId="0a5c3b32-84df-4069-bf48-52f08b008a96" providerId="ADAL" clId="{A8B12C2A-C003-4255-A80C-220A2EE54AD5}" dt="2023-11-07T15:51:21.516" v="1675" actId="26606"/>
          <ac:spMkLst>
            <pc:docMk/>
            <pc:sldMk cId="0" sldId="267"/>
            <ac:spMk id="109" creationId="{E849FE61-12C4-4A06-A722-B545DE0C8A24}"/>
          </ac:spMkLst>
        </pc:spChg>
        <pc:spChg chg="add">
          <ac:chgData name="Andy Hayes" userId="0a5c3b32-84df-4069-bf48-52f08b008a96" providerId="ADAL" clId="{A8B12C2A-C003-4255-A80C-220A2EE54AD5}" dt="2023-11-07T15:51:21.516" v="1675" actId="26606"/>
          <ac:spMkLst>
            <pc:docMk/>
            <pc:sldMk cId="0" sldId="267"/>
            <ac:spMk id="111" creationId="{7FB12D8C-572F-4417-9FE1-D691A132F69F}"/>
          </ac:spMkLst>
        </pc:spChg>
        <pc:picChg chg="mod">
          <ac:chgData name="Andy Hayes" userId="0a5c3b32-84df-4069-bf48-52f08b008a96" providerId="ADAL" clId="{A8B12C2A-C003-4255-A80C-220A2EE54AD5}" dt="2023-11-07T15:51:21.516" v="1675" actId="26606"/>
          <ac:picMkLst>
            <pc:docMk/>
            <pc:sldMk cId="0" sldId="267"/>
            <ac:picMk id="4" creationId="{87D6CF1D-D223-4527-813E-525721E8707D}"/>
          </ac:picMkLst>
        </pc:picChg>
        <pc:picChg chg="del mod ord">
          <ac:chgData name="Andy Hayes" userId="0a5c3b32-84df-4069-bf48-52f08b008a96" providerId="ADAL" clId="{A8B12C2A-C003-4255-A80C-220A2EE54AD5}" dt="2023-11-07T15:51:16.617" v="1674" actId="478"/>
          <ac:picMkLst>
            <pc:docMk/>
            <pc:sldMk cId="0" sldId="267"/>
            <ac:picMk id="9" creationId="{A9105411-3100-4132-97D8-A9B7C54F296D}"/>
          </ac:picMkLst>
        </pc:picChg>
        <pc:picChg chg="mod">
          <ac:chgData name="Andy Hayes" userId="0a5c3b32-84df-4069-bf48-52f08b008a96" providerId="ADAL" clId="{A8B12C2A-C003-4255-A80C-220A2EE54AD5}" dt="2023-11-07T15:51:21.516" v="1675" actId="26606"/>
          <ac:picMkLst>
            <pc:docMk/>
            <pc:sldMk cId="0" sldId="267"/>
            <ac:picMk id="32" creationId="{67C9615B-94AF-4378-BBB5-C55C9E2FAB99}"/>
          </ac:picMkLst>
        </pc:picChg>
        <pc:cxnChg chg="del">
          <ac:chgData name="Andy Hayes" userId="0a5c3b32-84df-4069-bf48-52f08b008a96" providerId="ADAL" clId="{A8B12C2A-C003-4255-A80C-220A2EE54AD5}" dt="2023-11-07T15:51:14.455" v="1673" actId="26606"/>
          <ac:cxnSpMkLst>
            <pc:docMk/>
            <pc:sldMk cId="0" sldId="267"/>
            <ac:cxnSpMk id="93" creationId="{B013D6E3-8EA2-4680-8354-8447C215405D}"/>
          </ac:cxnSpMkLst>
        </pc:cxnChg>
        <pc:cxnChg chg="del">
          <ac:chgData name="Andy Hayes" userId="0a5c3b32-84df-4069-bf48-52f08b008a96" providerId="ADAL" clId="{A8B12C2A-C003-4255-A80C-220A2EE54AD5}" dt="2023-11-07T15:51:14.455" v="1673" actId="26606"/>
          <ac:cxnSpMkLst>
            <pc:docMk/>
            <pc:sldMk cId="0" sldId="267"/>
            <ac:cxnSpMk id="95" creationId="{A54BB578-016F-49C7-AC65-F776500E1FA8}"/>
          </ac:cxnSpMkLst>
        </pc:cxnChg>
      </pc:sldChg>
      <pc:sldChg chg="addSp delSp modSp mod">
        <pc:chgData name="Andy Hayes" userId="0a5c3b32-84df-4069-bf48-52f08b008a96" providerId="ADAL" clId="{A8B12C2A-C003-4255-A80C-220A2EE54AD5}" dt="2023-11-08T15:42:30.799" v="2178" actId="20577"/>
        <pc:sldMkLst>
          <pc:docMk/>
          <pc:sldMk cId="0" sldId="269"/>
        </pc:sldMkLst>
        <pc:spChg chg="mod">
          <ac:chgData name="Andy Hayes" userId="0a5c3b32-84df-4069-bf48-52f08b008a96" providerId="ADAL" clId="{A8B12C2A-C003-4255-A80C-220A2EE54AD5}" dt="2023-11-07T17:18:46.568" v="1773" actId="26606"/>
          <ac:spMkLst>
            <pc:docMk/>
            <pc:sldMk cId="0" sldId="269"/>
            <ac:spMk id="2" creationId="{56F4808D-8C71-48F9-8328-8F816992CF43}"/>
          </ac:spMkLst>
        </pc:spChg>
        <pc:spChg chg="mod ord">
          <ac:chgData name="Andy Hayes" userId="0a5c3b32-84df-4069-bf48-52f08b008a96" providerId="ADAL" clId="{A8B12C2A-C003-4255-A80C-220A2EE54AD5}" dt="2023-11-08T15:42:30.799" v="2178" actId="20577"/>
          <ac:spMkLst>
            <pc:docMk/>
            <pc:sldMk cId="0" sldId="269"/>
            <ac:spMk id="5" creationId="{1599F6C6-5E75-4058-A976-A0AF2DAEF714}"/>
          </ac:spMkLst>
        </pc:spChg>
        <pc:spChg chg="del">
          <ac:chgData name="Andy Hayes" userId="0a5c3b32-84df-4069-bf48-52f08b008a96" providerId="ADAL" clId="{A8B12C2A-C003-4255-A80C-220A2EE54AD5}" dt="2023-11-07T15:50:59.456" v="1672" actId="26606"/>
          <ac:spMkLst>
            <pc:docMk/>
            <pc:sldMk cId="0" sldId="269"/>
            <ac:spMk id="8207" creationId="{989BE678-777B-482A-A616-FEDC47B162E5}"/>
          </ac:spMkLst>
        </pc:spChg>
        <pc:spChg chg="del">
          <ac:chgData name="Andy Hayes" userId="0a5c3b32-84df-4069-bf48-52f08b008a96" providerId="ADAL" clId="{A8B12C2A-C003-4255-A80C-220A2EE54AD5}" dt="2023-11-07T15:50:59.456" v="1672" actId="26606"/>
          <ac:spMkLst>
            <pc:docMk/>
            <pc:sldMk cId="0" sldId="269"/>
            <ac:spMk id="8215" creationId="{C8A3C342-1D03-412F-8DD3-BF519E8E0AE9}"/>
          </ac:spMkLst>
        </pc:spChg>
        <pc:spChg chg="del">
          <ac:chgData name="Andy Hayes" userId="0a5c3b32-84df-4069-bf48-52f08b008a96" providerId="ADAL" clId="{A8B12C2A-C003-4255-A80C-220A2EE54AD5}" dt="2023-11-07T15:50:59.456" v="1672" actId="26606"/>
          <ac:spMkLst>
            <pc:docMk/>
            <pc:sldMk cId="0" sldId="269"/>
            <ac:spMk id="8217" creationId="{81CC9B02-E087-4350-AEBD-2C3CF001AF01}"/>
          </ac:spMkLst>
        </pc:spChg>
        <pc:spChg chg="del">
          <ac:chgData name="Andy Hayes" userId="0a5c3b32-84df-4069-bf48-52f08b008a96" providerId="ADAL" clId="{A8B12C2A-C003-4255-A80C-220A2EE54AD5}" dt="2023-11-07T15:50:59.456" v="1672" actId="26606"/>
          <ac:spMkLst>
            <pc:docMk/>
            <pc:sldMk cId="0" sldId="269"/>
            <ac:spMk id="8218" creationId="{D28BE0C3-2102-4820-B88B-A448B1840D14}"/>
          </ac:spMkLst>
        </pc:spChg>
        <pc:spChg chg="add del">
          <ac:chgData name="Andy Hayes" userId="0a5c3b32-84df-4069-bf48-52f08b008a96" providerId="ADAL" clId="{A8B12C2A-C003-4255-A80C-220A2EE54AD5}" dt="2023-11-07T17:18:46.585" v="1774" actId="26606"/>
          <ac:spMkLst>
            <pc:docMk/>
            <pc:sldMk cId="0" sldId="269"/>
            <ac:spMk id="8227" creationId="{989BE678-777B-482A-A616-FEDC47B162E5}"/>
          </ac:spMkLst>
        </pc:spChg>
        <pc:spChg chg="add del">
          <ac:chgData name="Andy Hayes" userId="0a5c3b32-84df-4069-bf48-52f08b008a96" providerId="ADAL" clId="{A8B12C2A-C003-4255-A80C-220A2EE54AD5}" dt="2023-11-07T17:18:46.585" v="1774" actId="26606"/>
          <ac:spMkLst>
            <pc:docMk/>
            <pc:sldMk cId="0" sldId="269"/>
            <ac:spMk id="8233" creationId="{D28BE0C3-2102-4820-B88B-A448B1840D14}"/>
          </ac:spMkLst>
        </pc:spChg>
        <pc:spChg chg="add del">
          <ac:chgData name="Andy Hayes" userId="0a5c3b32-84df-4069-bf48-52f08b008a96" providerId="ADAL" clId="{A8B12C2A-C003-4255-A80C-220A2EE54AD5}" dt="2023-11-07T17:18:46.585" v="1774" actId="26606"/>
          <ac:spMkLst>
            <pc:docMk/>
            <pc:sldMk cId="0" sldId="269"/>
            <ac:spMk id="8235" creationId="{C8A3C342-1D03-412F-8DD3-BF519E8E0AE9}"/>
          </ac:spMkLst>
        </pc:spChg>
        <pc:spChg chg="add del">
          <ac:chgData name="Andy Hayes" userId="0a5c3b32-84df-4069-bf48-52f08b008a96" providerId="ADAL" clId="{A8B12C2A-C003-4255-A80C-220A2EE54AD5}" dt="2023-11-07T17:18:46.585" v="1774" actId="26606"/>
          <ac:spMkLst>
            <pc:docMk/>
            <pc:sldMk cId="0" sldId="269"/>
            <ac:spMk id="8237" creationId="{81CC9B02-E087-4350-AEBD-2C3CF001AF01}"/>
          </ac:spMkLst>
        </pc:spChg>
        <pc:spChg chg="add del">
          <ac:chgData name="Andy Hayes" userId="0a5c3b32-84df-4069-bf48-52f08b008a96" providerId="ADAL" clId="{A8B12C2A-C003-4255-A80C-220A2EE54AD5}" dt="2023-11-07T17:18:37.878" v="1771" actId="26606"/>
          <ac:spMkLst>
            <pc:docMk/>
            <pc:sldMk cId="0" sldId="269"/>
            <ac:spMk id="8246" creationId="{DAD27A50-88D7-4E2A-8488-F2879768AF35}"/>
          </ac:spMkLst>
        </pc:spChg>
        <pc:spChg chg="add del">
          <ac:chgData name="Andy Hayes" userId="0a5c3b32-84df-4069-bf48-52f08b008a96" providerId="ADAL" clId="{A8B12C2A-C003-4255-A80C-220A2EE54AD5}" dt="2023-11-07T17:18:37.878" v="1771" actId="26606"/>
          <ac:spMkLst>
            <pc:docMk/>
            <pc:sldMk cId="0" sldId="269"/>
            <ac:spMk id="8252" creationId="{7C704F0F-1CD8-4DC1-AEE9-225958232415}"/>
          </ac:spMkLst>
        </pc:spChg>
        <pc:spChg chg="add del">
          <ac:chgData name="Andy Hayes" userId="0a5c3b32-84df-4069-bf48-52f08b008a96" providerId="ADAL" clId="{A8B12C2A-C003-4255-A80C-220A2EE54AD5}" dt="2023-11-07T17:18:37.878" v="1771" actId="26606"/>
          <ac:spMkLst>
            <pc:docMk/>
            <pc:sldMk cId="0" sldId="269"/>
            <ac:spMk id="8254" creationId="{78D66203-18BB-40A2-B632-9356FE169D0C}"/>
          </ac:spMkLst>
        </pc:spChg>
        <pc:spChg chg="add del">
          <ac:chgData name="Andy Hayes" userId="0a5c3b32-84df-4069-bf48-52f08b008a96" providerId="ADAL" clId="{A8B12C2A-C003-4255-A80C-220A2EE54AD5}" dt="2023-11-07T17:18:46.568" v="1773" actId="26606"/>
          <ac:spMkLst>
            <pc:docMk/>
            <pc:sldMk cId="0" sldId="269"/>
            <ac:spMk id="8256" creationId="{7BBF43D6-A5CF-4884-BE66-F395A6C04654}"/>
          </ac:spMkLst>
        </pc:spChg>
        <pc:spChg chg="add del">
          <ac:chgData name="Andy Hayes" userId="0a5c3b32-84df-4069-bf48-52f08b008a96" providerId="ADAL" clId="{A8B12C2A-C003-4255-A80C-220A2EE54AD5}" dt="2023-11-07T17:18:46.568" v="1773" actId="26606"/>
          <ac:spMkLst>
            <pc:docMk/>
            <pc:sldMk cId="0" sldId="269"/>
            <ac:spMk id="8258" creationId="{1D4731B7-53A1-43E4-B5FD-B33358A7FD3A}"/>
          </ac:spMkLst>
        </pc:spChg>
        <pc:spChg chg="add del">
          <ac:chgData name="Andy Hayes" userId="0a5c3b32-84df-4069-bf48-52f08b008a96" providerId="ADAL" clId="{A8B12C2A-C003-4255-A80C-220A2EE54AD5}" dt="2023-11-07T17:18:46.568" v="1773" actId="26606"/>
          <ac:spMkLst>
            <pc:docMk/>
            <pc:sldMk cId="0" sldId="269"/>
            <ac:spMk id="8260" creationId="{989BE678-777B-482A-A616-FEDC47B162E5}"/>
          </ac:spMkLst>
        </pc:spChg>
        <pc:spChg chg="add del">
          <ac:chgData name="Andy Hayes" userId="0a5c3b32-84df-4069-bf48-52f08b008a96" providerId="ADAL" clId="{A8B12C2A-C003-4255-A80C-220A2EE54AD5}" dt="2023-11-07T17:18:46.568" v="1773" actId="26606"/>
          <ac:spMkLst>
            <pc:docMk/>
            <pc:sldMk cId="0" sldId="269"/>
            <ac:spMk id="8263" creationId="{D28BE0C3-2102-4820-B88B-A448B1840D14}"/>
          </ac:spMkLst>
        </pc:spChg>
        <pc:spChg chg="add del">
          <ac:chgData name="Andy Hayes" userId="0a5c3b32-84df-4069-bf48-52f08b008a96" providerId="ADAL" clId="{A8B12C2A-C003-4255-A80C-220A2EE54AD5}" dt="2023-11-07T17:18:46.568" v="1773" actId="26606"/>
          <ac:spMkLst>
            <pc:docMk/>
            <pc:sldMk cId="0" sldId="269"/>
            <ac:spMk id="8264" creationId="{AB6AAF19-F9D3-45A5-AE5D-78BC811061C5}"/>
          </ac:spMkLst>
        </pc:spChg>
        <pc:spChg chg="add">
          <ac:chgData name="Andy Hayes" userId="0a5c3b32-84df-4069-bf48-52f08b008a96" providerId="ADAL" clId="{A8B12C2A-C003-4255-A80C-220A2EE54AD5}" dt="2023-11-07T17:18:46.585" v="1774" actId="26606"/>
          <ac:spMkLst>
            <pc:docMk/>
            <pc:sldMk cId="0" sldId="269"/>
            <ac:spMk id="8268" creationId="{989BE678-777B-482A-A616-FEDC47B162E5}"/>
          </ac:spMkLst>
        </pc:spChg>
        <pc:spChg chg="add">
          <ac:chgData name="Andy Hayes" userId="0a5c3b32-84df-4069-bf48-52f08b008a96" providerId="ADAL" clId="{A8B12C2A-C003-4255-A80C-220A2EE54AD5}" dt="2023-11-07T17:18:46.585" v="1774" actId="26606"/>
          <ac:spMkLst>
            <pc:docMk/>
            <pc:sldMk cId="0" sldId="269"/>
            <ac:spMk id="8271" creationId="{D28BE0C3-2102-4820-B88B-A448B1840D14}"/>
          </ac:spMkLst>
        </pc:spChg>
        <pc:spChg chg="add">
          <ac:chgData name="Andy Hayes" userId="0a5c3b32-84df-4069-bf48-52f08b008a96" providerId="ADAL" clId="{A8B12C2A-C003-4255-A80C-220A2EE54AD5}" dt="2023-11-07T17:18:46.585" v="1774" actId="26606"/>
          <ac:spMkLst>
            <pc:docMk/>
            <pc:sldMk cId="0" sldId="269"/>
            <ac:spMk id="8272" creationId="{C8A3C342-1D03-412F-8DD3-BF519E8E0AE9}"/>
          </ac:spMkLst>
        </pc:spChg>
        <pc:spChg chg="add">
          <ac:chgData name="Andy Hayes" userId="0a5c3b32-84df-4069-bf48-52f08b008a96" providerId="ADAL" clId="{A8B12C2A-C003-4255-A80C-220A2EE54AD5}" dt="2023-11-07T17:18:46.585" v="1774" actId="26606"/>
          <ac:spMkLst>
            <pc:docMk/>
            <pc:sldMk cId="0" sldId="269"/>
            <ac:spMk id="8273" creationId="{81CC9B02-E087-4350-AEBD-2C3CF001AF01}"/>
          </ac:spMkLst>
        </pc:spChg>
        <pc:picChg chg="mod">
          <ac:chgData name="Andy Hayes" userId="0a5c3b32-84df-4069-bf48-52f08b008a96" providerId="ADAL" clId="{A8B12C2A-C003-4255-A80C-220A2EE54AD5}" dt="2023-11-07T17:18:46.568" v="1773" actId="26606"/>
          <ac:picMkLst>
            <pc:docMk/>
            <pc:sldMk cId="0" sldId="269"/>
            <ac:picMk id="4" creationId="{9260BC45-A72D-450C-B5ED-1D32E9DF38BC}"/>
          </ac:picMkLst>
        </pc:picChg>
        <pc:picChg chg="add mod ord">
          <ac:chgData name="Andy Hayes" userId="0a5c3b32-84df-4069-bf48-52f08b008a96" providerId="ADAL" clId="{A8B12C2A-C003-4255-A80C-220A2EE54AD5}" dt="2023-11-07T17:18:46.568" v="1773" actId="26606"/>
          <ac:picMkLst>
            <pc:docMk/>
            <pc:sldMk cId="0" sldId="269"/>
            <ac:picMk id="6" creationId="{C9559CE0-242B-DA3B-2C0F-1B2BFC9E89DC}"/>
          </ac:picMkLst>
        </pc:picChg>
        <pc:picChg chg="del">
          <ac:chgData name="Andy Hayes" userId="0a5c3b32-84df-4069-bf48-52f08b008a96" providerId="ADAL" clId="{A8B12C2A-C003-4255-A80C-220A2EE54AD5}" dt="2023-11-07T15:50:57.935" v="1671" actId="478"/>
          <ac:picMkLst>
            <pc:docMk/>
            <pc:sldMk cId="0" sldId="269"/>
            <ac:picMk id="2050" creationId="{B0E720EA-D012-63D3-ECCF-EF0099844B35}"/>
          </ac:picMkLst>
        </pc:picChg>
        <pc:picChg chg="del">
          <ac:chgData name="Andy Hayes" userId="0a5c3b32-84df-4069-bf48-52f08b008a96" providerId="ADAL" clId="{A8B12C2A-C003-4255-A80C-220A2EE54AD5}" dt="2023-11-07T15:50:59.456" v="1672" actId="26606"/>
          <ac:picMkLst>
            <pc:docMk/>
            <pc:sldMk cId="0" sldId="269"/>
            <ac:picMk id="8204" creationId="{DF19BAF3-7E20-4B9D-B544-BABAEEA1FA75}"/>
          </ac:picMkLst>
        </pc:picChg>
        <pc:picChg chg="del">
          <ac:chgData name="Andy Hayes" userId="0a5c3b32-84df-4069-bf48-52f08b008a96" providerId="ADAL" clId="{A8B12C2A-C003-4255-A80C-220A2EE54AD5}" dt="2023-11-07T15:50:59.456" v="1672" actId="26606"/>
          <ac:picMkLst>
            <pc:docMk/>
            <pc:sldMk cId="0" sldId="269"/>
            <ac:picMk id="8205" creationId="{950648F4-ABCD-4DF0-8641-76CFB2354721}"/>
          </ac:picMkLst>
        </pc:picChg>
        <pc:picChg chg="del">
          <ac:chgData name="Andy Hayes" userId="0a5c3b32-84df-4069-bf48-52f08b008a96" providerId="ADAL" clId="{A8B12C2A-C003-4255-A80C-220A2EE54AD5}" dt="2023-11-07T15:50:59.456" v="1672" actId="26606"/>
          <ac:picMkLst>
            <pc:docMk/>
            <pc:sldMk cId="0" sldId="269"/>
            <ac:picMk id="8206" creationId="{CF1EB4BD-9C7E-4AA3-9681-C7EB0DA6250B}"/>
          </ac:picMkLst>
        </pc:picChg>
        <pc:picChg chg="del">
          <ac:chgData name="Andy Hayes" userId="0a5c3b32-84df-4069-bf48-52f08b008a96" providerId="ADAL" clId="{A8B12C2A-C003-4255-A80C-220A2EE54AD5}" dt="2023-11-07T15:50:59.456" v="1672" actId="26606"/>
          <ac:picMkLst>
            <pc:docMk/>
            <pc:sldMk cId="0" sldId="269"/>
            <ac:picMk id="8216" creationId="{94AAE3AA-3759-4D28-B0EF-575F25A5146C}"/>
          </ac:picMkLst>
        </pc:picChg>
        <pc:picChg chg="add del">
          <ac:chgData name="Andy Hayes" userId="0a5c3b32-84df-4069-bf48-52f08b008a96" providerId="ADAL" clId="{A8B12C2A-C003-4255-A80C-220A2EE54AD5}" dt="2023-11-07T17:18:46.585" v="1774" actId="26606"/>
          <ac:picMkLst>
            <pc:docMk/>
            <pc:sldMk cId="0" sldId="269"/>
            <ac:picMk id="8223" creationId="{DF19BAF3-7E20-4B9D-B544-BABAEEA1FA75}"/>
          </ac:picMkLst>
        </pc:picChg>
        <pc:picChg chg="add del">
          <ac:chgData name="Andy Hayes" userId="0a5c3b32-84df-4069-bf48-52f08b008a96" providerId="ADAL" clId="{A8B12C2A-C003-4255-A80C-220A2EE54AD5}" dt="2023-11-07T17:18:46.585" v="1774" actId="26606"/>
          <ac:picMkLst>
            <pc:docMk/>
            <pc:sldMk cId="0" sldId="269"/>
            <ac:picMk id="8225" creationId="{950648F4-ABCD-4DF0-8641-76CFB2354721}"/>
          </ac:picMkLst>
        </pc:picChg>
        <pc:picChg chg="add del">
          <ac:chgData name="Andy Hayes" userId="0a5c3b32-84df-4069-bf48-52f08b008a96" providerId="ADAL" clId="{A8B12C2A-C003-4255-A80C-220A2EE54AD5}" dt="2023-11-07T17:18:46.585" v="1774" actId="26606"/>
          <ac:picMkLst>
            <pc:docMk/>
            <pc:sldMk cId="0" sldId="269"/>
            <ac:picMk id="8229" creationId="{CF1EB4BD-9C7E-4AA3-9681-C7EB0DA6250B}"/>
          </ac:picMkLst>
        </pc:picChg>
        <pc:picChg chg="add del">
          <ac:chgData name="Andy Hayes" userId="0a5c3b32-84df-4069-bf48-52f08b008a96" providerId="ADAL" clId="{A8B12C2A-C003-4255-A80C-220A2EE54AD5}" dt="2023-11-07T17:18:46.585" v="1774" actId="26606"/>
          <ac:picMkLst>
            <pc:docMk/>
            <pc:sldMk cId="0" sldId="269"/>
            <ac:picMk id="8231" creationId="{94AAE3AA-3759-4D28-B0EF-575F25A5146C}"/>
          </ac:picMkLst>
        </pc:picChg>
        <pc:picChg chg="add del">
          <ac:chgData name="Andy Hayes" userId="0a5c3b32-84df-4069-bf48-52f08b008a96" providerId="ADAL" clId="{A8B12C2A-C003-4255-A80C-220A2EE54AD5}" dt="2023-11-07T17:18:37.878" v="1771" actId="26606"/>
          <ac:picMkLst>
            <pc:docMk/>
            <pc:sldMk cId="0" sldId="269"/>
            <ac:picMk id="8242" creationId="{94DDC893-E5EF-4CDE-B040-BA5B53AADD78}"/>
          </ac:picMkLst>
        </pc:picChg>
        <pc:picChg chg="add del">
          <ac:chgData name="Andy Hayes" userId="0a5c3b32-84df-4069-bf48-52f08b008a96" providerId="ADAL" clId="{A8B12C2A-C003-4255-A80C-220A2EE54AD5}" dt="2023-11-07T17:18:37.878" v="1771" actId="26606"/>
          <ac:picMkLst>
            <pc:docMk/>
            <pc:sldMk cId="0" sldId="269"/>
            <ac:picMk id="8244" creationId="{85F1A06D-D369-4974-8208-56120C5E7A97}"/>
          </ac:picMkLst>
        </pc:picChg>
        <pc:picChg chg="add del">
          <ac:chgData name="Andy Hayes" userId="0a5c3b32-84df-4069-bf48-52f08b008a96" providerId="ADAL" clId="{A8B12C2A-C003-4255-A80C-220A2EE54AD5}" dt="2023-11-07T17:18:37.878" v="1771" actId="26606"/>
          <ac:picMkLst>
            <pc:docMk/>
            <pc:sldMk cId="0" sldId="269"/>
            <ac:picMk id="8248" creationId="{A47C6ACD-2325-48C6-B9F3-C21563A05EA5}"/>
          </ac:picMkLst>
        </pc:picChg>
        <pc:picChg chg="add del">
          <ac:chgData name="Andy Hayes" userId="0a5c3b32-84df-4069-bf48-52f08b008a96" providerId="ADAL" clId="{A8B12C2A-C003-4255-A80C-220A2EE54AD5}" dt="2023-11-07T17:18:37.878" v="1771" actId="26606"/>
          <ac:picMkLst>
            <pc:docMk/>
            <pc:sldMk cId="0" sldId="269"/>
            <ac:picMk id="8250" creationId="{1081DF83-4F35-4560-87E6-0DE8AAAC33DB}"/>
          </ac:picMkLst>
        </pc:picChg>
        <pc:picChg chg="add del">
          <ac:chgData name="Andy Hayes" userId="0a5c3b32-84df-4069-bf48-52f08b008a96" providerId="ADAL" clId="{A8B12C2A-C003-4255-A80C-220A2EE54AD5}" dt="2023-11-07T17:18:46.568" v="1773" actId="26606"/>
          <ac:picMkLst>
            <pc:docMk/>
            <pc:sldMk cId="0" sldId="269"/>
            <ac:picMk id="8257" creationId="{DF19BAF3-7E20-4B9D-B544-BABAEEA1FA75}"/>
          </ac:picMkLst>
        </pc:picChg>
        <pc:picChg chg="add del">
          <ac:chgData name="Andy Hayes" userId="0a5c3b32-84df-4069-bf48-52f08b008a96" providerId="ADAL" clId="{A8B12C2A-C003-4255-A80C-220A2EE54AD5}" dt="2023-11-07T17:18:46.568" v="1773" actId="26606"/>
          <ac:picMkLst>
            <pc:docMk/>
            <pc:sldMk cId="0" sldId="269"/>
            <ac:picMk id="8259" creationId="{950648F4-ABCD-4DF0-8641-76CFB2354721}"/>
          </ac:picMkLst>
        </pc:picChg>
        <pc:picChg chg="add del">
          <ac:chgData name="Andy Hayes" userId="0a5c3b32-84df-4069-bf48-52f08b008a96" providerId="ADAL" clId="{A8B12C2A-C003-4255-A80C-220A2EE54AD5}" dt="2023-11-07T17:18:46.568" v="1773" actId="26606"/>
          <ac:picMkLst>
            <pc:docMk/>
            <pc:sldMk cId="0" sldId="269"/>
            <ac:picMk id="8261" creationId="{CF1EB4BD-9C7E-4AA3-9681-C7EB0DA6250B}"/>
          </ac:picMkLst>
        </pc:picChg>
        <pc:picChg chg="add del">
          <ac:chgData name="Andy Hayes" userId="0a5c3b32-84df-4069-bf48-52f08b008a96" providerId="ADAL" clId="{A8B12C2A-C003-4255-A80C-220A2EE54AD5}" dt="2023-11-07T17:18:46.568" v="1773" actId="26606"/>
          <ac:picMkLst>
            <pc:docMk/>
            <pc:sldMk cId="0" sldId="269"/>
            <ac:picMk id="8262" creationId="{94AAE3AA-3759-4D28-B0EF-575F25A5146C}"/>
          </ac:picMkLst>
        </pc:picChg>
        <pc:picChg chg="add">
          <ac:chgData name="Andy Hayes" userId="0a5c3b32-84df-4069-bf48-52f08b008a96" providerId="ADAL" clId="{A8B12C2A-C003-4255-A80C-220A2EE54AD5}" dt="2023-11-07T17:18:46.585" v="1774" actId="26606"/>
          <ac:picMkLst>
            <pc:docMk/>
            <pc:sldMk cId="0" sldId="269"/>
            <ac:picMk id="8266" creationId="{DF19BAF3-7E20-4B9D-B544-BABAEEA1FA75}"/>
          </ac:picMkLst>
        </pc:picChg>
        <pc:picChg chg="add">
          <ac:chgData name="Andy Hayes" userId="0a5c3b32-84df-4069-bf48-52f08b008a96" providerId="ADAL" clId="{A8B12C2A-C003-4255-A80C-220A2EE54AD5}" dt="2023-11-07T17:18:46.585" v="1774" actId="26606"/>
          <ac:picMkLst>
            <pc:docMk/>
            <pc:sldMk cId="0" sldId="269"/>
            <ac:picMk id="8267" creationId="{950648F4-ABCD-4DF0-8641-76CFB2354721}"/>
          </ac:picMkLst>
        </pc:picChg>
        <pc:picChg chg="add">
          <ac:chgData name="Andy Hayes" userId="0a5c3b32-84df-4069-bf48-52f08b008a96" providerId="ADAL" clId="{A8B12C2A-C003-4255-A80C-220A2EE54AD5}" dt="2023-11-07T17:18:46.585" v="1774" actId="26606"/>
          <ac:picMkLst>
            <pc:docMk/>
            <pc:sldMk cId="0" sldId="269"/>
            <ac:picMk id="8269" creationId="{CF1EB4BD-9C7E-4AA3-9681-C7EB0DA6250B}"/>
          </ac:picMkLst>
        </pc:picChg>
        <pc:picChg chg="add">
          <ac:chgData name="Andy Hayes" userId="0a5c3b32-84df-4069-bf48-52f08b008a96" providerId="ADAL" clId="{A8B12C2A-C003-4255-A80C-220A2EE54AD5}" dt="2023-11-07T17:18:46.585" v="1774" actId="26606"/>
          <ac:picMkLst>
            <pc:docMk/>
            <pc:sldMk cId="0" sldId="269"/>
            <ac:picMk id="8270" creationId="{94AAE3AA-3759-4D28-B0EF-575F25A5146C}"/>
          </ac:picMkLst>
        </pc:picChg>
      </pc:sldChg>
      <pc:sldChg chg="modSp mod">
        <pc:chgData name="Andy Hayes" userId="0a5c3b32-84df-4069-bf48-52f08b008a96" providerId="ADAL" clId="{A8B12C2A-C003-4255-A80C-220A2EE54AD5}" dt="2023-11-07T15:57:01.602" v="1700" actId="20577"/>
        <pc:sldMkLst>
          <pc:docMk/>
          <pc:sldMk cId="0" sldId="270"/>
        </pc:sldMkLst>
        <pc:spChg chg="mod">
          <ac:chgData name="Andy Hayes" userId="0a5c3b32-84df-4069-bf48-52f08b008a96" providerId="ADAL" clId="{A8B12C2A-C003-4255-A80C-220A2EE54AD5}" dt="2023-11-07T15:57:01.602" v="1700" actId="20577"/>
          <ac:spMkLst>
            <pc:docMk/>
            <pc:sldMk cId="0" sldId="270"/>
            <ac:spMk id="8196" creationId="{94E5B323-1F60-4C42-B9A4-19A26CA5AF64}"/>
          </ac:spMkLst>
        </pc:spChg>
      </pc:sldChg>
      <pc:sldChg chg="modSp mod">
        <pc:chgData name="Andy Hayes" userId="0a5c3b32-84df-4069-bf48-52f08b008a96" providerId="ADAL" clId="{A8B12C2A-C003-4255-A80C-220A2EE54AD5}" dt="2023-10-31T15:06:41.055" v="1605" actId="20577"/>
        <pc:sldMkLst>
          <pc:docMk/>
          <pc:sldMk cId="0" sldId="272"/>
        </pc:sldMkLst>
        <pc:spChg chg="mod">
          <ac:chgData name="Andy Hayes" userId="0a5c3b32-84df-4069-bf48-52f08b008a96" providerId="ADAL" clId="{A8B12C2A-C003-4255-A80C-220A2EE54AD5}" dt="2023-10-31T15:06:41.055" v="1605" actId="20577"/>
          <ac:spMkLst>
            <pc:docMk/>
            <pc:sldMk cId="0" sldId="272"/>
            <ac:spMk id="16388" creationId="{A9F583D3-59A7-4363-A710-65CF2B9B7AA5}"/>
          </ac:spMkLst>
        </pc:spChg>
      </pc:sldChg>
      <pc:sldChg chg="addSp delSp modSp mod">
        <pc:chgData name="Andy Hayes" userId="0a5c3b32-84df-4069-bf48-52f08b008a96" providerId="ADAL" clId="{A8B12C2A-C003-4255-A80C-220A2EE54AD5}" dt="2023-11-08T15:11:13.768" v="2161" actId="20577"/>
        <pc:sldMkLst>
          <pc:docMk/>
          <pc:sldMk cId="0" sldId="279"/>
        </pc:sldMkLst>
        <pc:spChg chg="mod">
          <ac:chgData name="Andy Hayes" userId="0a5c3b32-84df-4069-bf48-52f08b008a96" providerId="ADAL" clId="{A8B12C2A-C003-4255-A80C-220A2EE54AD5}" dt="2023-11-07T15:55:16.510" v="1695" actId="26606"/>
          <ac:spMkLst>
            <pc:docMk/>
            <pc:sldMk cId="0" sldId="279"/>
            <ac:spMk id="2" creationId="{15F0C558-8FBB-43B0-9DAF-84332CEE775B}"/>
          </ac:spMkLst>
        </pc:spChg>
        <pc:spChg chg="mod ord">
          <ac:chgData name="Andy Hayes" userId="0a5c3b32-84df-4069-bf48-52f08b008a96" providerId="ADAL" clId="{A8B12C2A-C003-4255-A80C-220A2EE54AD5}" dt="2023-11-08T15:11:13.768" v="2161" actId="20577"/>
          <ac:spMkLst>
            <pc:docMk/>
            <pc:sldMk cId="0" sldId="279"/>
            <ac:spMk id="12292" creationId="{2560289D-4F7B-448A-BFEB-474BB7EB31C8}"/>
          </ac:spMkLst>
        </pc:spChg>
        <pc:spChg chg="add del">
          <ac:chgData name="Andy Hayes" userId="0a5c3b32-84df-4069-bf48-52f08b008a96" providerId="ADAL" clId="{A8B12C2A-C003-4255-A80C-220A2EE54AD5}" dt="2023-11-07T15:55:01.946" v="1685" actId="26606"/>
          <ac:spMkLst>
            <pc:docMk/>
            <pc:sldMk cId="0" sldId="279"/>
            <ac:spMk id="12301" creationId="{C8A3C342-1D03-412F-8DD3-BF519E8E0AE9}"/>
          </ac:spMkLst>
        </pc:spChg>
        <pc:spChg chg="add del">
          <ac:chgData name="Andy Hayes" userId="0a5c3b32-84df-4069-bf48-52f08b008a96" providerId="ADAL" clId="{A8B12C2A-C003-4255-A80C-220A2EE54AD5}" dt="2023-11-07T15:55:01.946" v="1685" actId="26606"/>
          <ac:spMkLst>
            <pc:docMk/>
            <pc:sldMk cId="0" sldId="279"/>
            <ac:spMk id="12303" creationId="{81CC9B02-E087-4350-AEBD-2C3CF001AF01}"/>
          </ac:spMkLst>
        </pc:spChg>
        <pc:spChg chg="add del">
          <ac:chgData name="Andy Hayes" userId="0a5c3b32-84df-4069-bf48-52f08b008a96" providerId="ADAL" clId="{A8B12C2A-C003-4255-A80C-220A2EE54AD5}" dt="2023-11-07T15:54:59.292" v="1682" actId="26606"/>
          <ac:spMkLst>
            <pc:docMk/>
            <pc:sldMk cId="0" sldId="279"/>
            <ac:spMk id="12308" creationId="{6DDE478A-9B9B-4F32-906C-273776BD77F0}"/>
          </ac:spMkLst>
        </pc:spChg>
        <pc:spChg chg="add del">
          <ac:chgData name="Andy Hayes" userId="0a5c3b32-84df-4069-bf48-52f08b008a96" providerId="ADAL" clId="{A8B12C2A-C003-4255-A80C-220A2EE54AD5}" dt="2023-11-07T15:55:01.940" v="1684" actId="26606"/>
          <ac:spMkLst>
            <pc:docMk/>
            <pc:sldMk cId="0" sldId="279"/>
            <ac:spMk id="12314" creationId="{209A65FB-AD02-4653-B424-6439989CB959}"/>
          </ac:spMkLst>
        </pc:spChg>
        <pc:spChg chg="add del">
          <ac:chgData name="Andy Hayes" userId="0a5c3b32-84df-4069-bf48-52f08b008a96" providerId="ADAL" clId="{A8B12C2A-C003-4255-A80C-220A2EE54AD5}" dt="2023-11-07T15:55:16.510" v="1695" actId="26606"/>
          <ac:spMkLst>
            <pc:docMk/>
            <pc:sldMk cId="0" sldId="279"/>
            <ac:spMk id="12318" creationId="{6DDE478A-9B9B-4F32-906C-273776BD77F0}"/>
          </ac:spMkLst>
        </pc:spChg>
        <pc:spChg chg="add del">
          <ac:chgData name="Andy Hayes" userId="0a5c3b32-84df-4069-bf48-52f08b008a96" providerId="ADAL" clId="{A8B12C2A-C003-4255-A80C-220A2EE54AD5}" dt="2023-11-07T15:55:11.900" v="1688" actId="26606"/>
          <ac:spMkLst>
            <pc:docMk/>
            <pc:sldMk cId="0" sldId="279"/>
            <ac:spMk id="12325" creationId="{C8A3C342-1D03-412F-8DD3-BF519E8E0AE9}"/>
          </ac:spMkLst>
        </pc:spChg>
        <pc:spChg chg="add del">
          <ac:chgData name="Andy Hayes" userId="0a5c3b32-84df-4069-bf48-52f08b008a96" providerId="ADAL" clId="{A8B12C2A-C003-4255-A80C-220A2EE54AD5}" dt="2023-11-07T15:55:11.900" v="1688" actId="26606"/>
          <ac:spMkLst>
            <pc:docMk/>
            <pc:sldMk cId="0" sldId="279"/>
            <ac:spMk id="12327" creationId="{81CC9B02-E087-4350-AEBD-2C3CF001AF01}"/>
          </ac:spMkLst>
        </pc:spChg>
        <pc:spChg chg="add del">
          <ac:chgData name="Andy Hayes" userId="0a5c3b32-84df-4069-bf48-52f08b008a96" providerId="ADAL" clId="{A8B12C2A-C003-4255-A80C-220A2EE54AD5}" dt="2023-11-07T15:55:14.127" v="1690" actId="26606"/>
          <ac:spMkLst>
            <pc:docMk/>
            <pc:sldMk cId="0" sldId="279"/>
            <ac:spMk id="12329" creationId="{387B700E-91FC-4893-94A0-333C11403BF3}"/>
          </ac:spMkLst>
        </pc:spChg>
        <pc:spChg chg="add del">
          <ac:chgData name="Andy Hayes" userId="0a5c3b32-84df-4069-bf48-52f08b008a96" providerId="ADAL" clId="{A8B12C2A-C003-4255-A80C-220A2EE54AD5}" dt="2023-11-07T15:55:15.444" v="1692" actId="26606"/>
          <ac:spMkLst>
            <pc:docMk/>
            <pc:sldMk cId="0" sldId="279"/>
            <ac:spMk id="12331" creationId="{C8A3C342-1D03-412F-8DD3-BF519E8E0AE9}"/>
          </ac:spMkLst>
        </pc:spChg>
        <pc:spChg chg="add del">
          <ac:chgData name="Andy Hayes" userId="0a5c3b32-84df-4069-bf48-52f08b008a96" providerId="ADAL" clId="{A8B12C2A-C003-4255-A80C-220A2EE54AD5}" dt="2023-11-07T15:55:15.444" v="1692" actId="26606"/>
          <ac:spMkLst>
            <pc:docMk/>
            <pc:sldMk cId="0" sldId="279"/>
            <ac:spMk id="12332" creationId="{81CC9B02-E087-4350-AEBD-2C3CF001AF01}"/>
          </ac:spMkLst>
        </pc:spChg>
        <pc:spChg chg="add del">
          <ac:chgData name="Andy Hayes" userId="0a5c3b32-84df-4069-bf48-52f08b008a96" providerId="ADAL" clId="{A8B12C2A-C003-4255-A80C-220A2EE54AD5}" dt="2023-11-07T15:55:16.506" v="1694" actId="26606"/>
          <ac:spMkLst>
            <pc:docMk/>
            <pc:sldMk cId="0" sldId="279"/>
            <ac:spMk id="12334" creationId="{AB6AAF19-F9D3-45A5-AE5D-78BC811061C5}"/>
          </ac:spMkLst>
        </pc:spChg>
        <pc:spChg chg="add del">
          <ac:chgData name="Andy Hayes" userId="0a5c3b32-84df-4069-bf48-52f08b008a96" providerId="ADAL" clId="{A8B12C2A-C003-4255-A80C-220A2EE54AD5}" dt="2023-11-07T15:55:16.506" v="1694" actId="26606"/>
          <ac:spMkLst>
            <pc:docMk/>
            <pc:sldMk cId="0" sldId="279"/>
            <ac:spMk id="12335" creationId="{7BBF43D6-A5CF-4884-BE66-F395A6C04654}"/>
          </ac:spMkLst>
        </pc:spChg>
        <pc:spChg chg="add del">
          <ac:chgData name="Andy Hayes" userId="0a5c3b32-84df-4069-bf48-52f08b008a96" providerId="ADAL" clId="{A8B12C2A-C003-4255-A80C-220A2EE54AD5}" dt="2023-11-07T15:55:16.506" v="1694" actId="26606"/>
          <ac:spMkLst>
            <pc:docMk/>
            <pc:sldMk cId="0" sldId="279"/>
            <ac:spMk id="12336" creationId="{1D4731B7-53A1-43E4-B5FD-B33358A7FD3A}"/>
          </ac:spMkLst>
        </pc:spChg>
        <pc:spChg chg="add">
          <ac:chgData name="Andy Hayes" userId="0a5c3b32-84df-4069-bf48-52f08b008a96" providerId="ADAL" clId="{A8B12C2A-C003-4255-A80C-220A2EE54AD5}" dt="2023-11-07T15:55:16.510" v="1695" actId="26606"/>
          <ac:spMkLst>
            <pc:docMk/>
            <pc:sldMk cId="0" sldId="279"/>
            <ac:spMk id="12338" creationId="{C8A3C342-1D03-412F-8DD3-BF519E8E0AE9}"/>
          </ac:spMkLst>
        </pc:spChg>
        <pc:spChg chg="add">
          <ac:chgData name="Andy Hayes" userId="0a5c3b32-84df-4069-bf48-52f08b008a96" providerId="ADAL" clId="{A8B12C2A-C003-4255-A80C-220A2EE54AD5}" dt="2023-11-07T15:55:16.510" v="1695" actId="26606"/>
          <ac:spMkLst>
            <pc:docMk/>
            <pc:sldMk cId="0" sldId="279"/>
            <ac:spMk id="12339" creationId="{81CC9B02-E087-4350-AEBD-2C3CF001AF01}"/>
          </ac:spMkLst>
        </pc:spChg>
        <pc:picChg chg="add mod ord">
          <ac:chgData name="Andy Hayes" userId="0a5c3b32-84df-4069-bf48-52f08b008a96" providerId="ADAL" clId="{A8B12C2A-C003-4255-A80C-220A2EE54AD5}" dt="2023-11-07T15:55:16.510" v="1695" actId="26606"/>
          <ac:picMkLst>
            <pc:docMk/>
            <pc:sldMk cId="0" sldId="279"/>
            <ac:picMk id="4" creationId="{D0413442-CEC5-2271-6321-1D60C4527310}"/>
          </ac:picMkLst>
        </pc:picChg>
        <pc:picChg chg="del">
          <ac:chgData name="Andy Hayes" userId="0a5c3b32-84df-4069-bf48-52f08b008a96" providerId="ADAL" clId="{A8B12C2A-C003-4255-A80C-220A2EE54AD5}" dt="2023-11-07T15:54:46.198" v="1680" actId="478"/>
          <ac:picMkLst>
            <pc:docMk/>
            <pc:sldMk cId="0" sldId="279"/>
            <ac:picMk id="5" creationId="{C0C57DA4-A688-4222-9044-E335BF146438}"/>
          </ac:picMkLst>
        </pc:picChg>
        <pc:picChg chg="mod ord">
          <ac:chgData name="Andy Hayes" userId="0a5c3b32-84df-4069-bf48-52f08b008a96" providerId="ADAL" clId="{A8B12C2A-C003-4255-A80C-220A2EE54AD5}" dt="2023-11-07T15:55:16.510" v="1695" actId="26606"/>
          <ac:picMkLst>
            <pc:docMk/>
            <pc:sldMk cId="0" sldId="279"/>
            <ac:picMk id="6" creationId="{4B6D83BF-7C2F-4458-A682-4B0C99063299}"/>
          </ac:picMkLst>
        </pc:picChg>
        <pc:picChg chg="del mod ord">
          <ac:chgData name="Andy Hayes" userId="0a5c3b32-84df-4069-bf48-52f08b008a96" providerId="ADAL" clId="{A8B12C2A-C003-4255-A80C-220A2EE54AD5}" dt="2023-11-07T15:55:07.310" v="1686" actId="478"/>
          <ac:picMkLst>
            <pc:docMk/>
            <pc:sldMk cId="0" sldId="279"/>
            <ac:picMk id="8" creationId="{C372101C-3F25-47BB-8857-50ED1D597A37}"/>
          </ac:picMkLst>
        </pc:picChg>
        <pc:cxnChg chg="add del">
          <ac:chgData name="Andy Hayes" userId="0a5c3b32-84df-4069-bf48-52f08b008a96" providerId="ADAL" clId="{A8B12C2A-C003-4255-A80C-220A2EE54AD5}" dt="2023-11-07T15:54:59.292" v="1682" actId="26606"/>
          <ac:cxnSpMkLst>
            <pc:docMk/>
            <pc:sldMk cId="0" sldId="279"/>
            <ac:cxnSpMk id="12310" creationId="{133675D8-8B7A-4149-AD08-B81A69EC6C88}"/>
          </ac:cxnSpMkLst>
        </pc:cxnChg>
        <pc:cxnChg chg="add del">
          <ac:chgData name="Andy Hayes" userId="0a5c3b32-84df-4069-bf48-52f08b008a96" providerId="ADAL" clId="{A8B12C2A-C003-4255-A80C-220A2EE54AD5}" dt="2023-11-07T15:54:59.292" v="1682" actId="26606"/>
          <ac:cxnSpMkLst>
            <pc:docMk/>
            <pc:sldMk cId="0" sldId="279"/>
            <ac:cxnSpMk id="12312" creationId="{56FE85DE-8857-4E6E-800A-944BB57F97EF}"/>
          </ac:cxnSpMkLst>
        </pc:cxnChg>
        <pc:cxnChg chg="add del">
          <ac:chgData name="Andy Hayes" userId="0a5c3b32-84df-4069-bf48-52f08b008a96" providerId="ADAL" clId="{A8B12C2A-C003-4255-A80C-220A2EE54AD5}" dt="2023-11-07T15:55:01.940" v="1684" actId="26606"/>
          <ac:cxnSpMkLst>
            <pc:docMk/>
            <pc:sldMk cId="0" sldId="279"/>
            <ac:cxnSpMk id="12315" creationId="{B013D6E3-8EA2-4680-8354-8447C215405D}"/>
          </ac:cxnSpMkLst>
        </pc:cxnChg>
        <pc:cxnChg chg="add del">
          <ac:chgData name="Andy Hayes" userId="0a5c3b32-84df-4069-bf48-52f08b008a96" providerId="ADAL" clId="{A8B12C2A-C003-4255-A80C-220A2EE54AD5}" dt="2023-11-07T15:55:01.940" v="1684" actId="26606"/>
          <ac:cxnSpMkLst>
            <pc:docMk/>
            <pc:sldMk cId="0" sldId="279"/>
            <ac:cxnSpMk id="12316" creationId="{A54BB578-016F-49C7-AC65-F776500E1FA8}"/>
          </ac:cxnSpMkLst>
        </pc:cxnChg>
        <pc:cxnChg chg="add del">
          <ac:chgData name="Andy Hayes" userId="0a5c3b32-84df-4069-bf48-52f08b008a96" providerId="ADAL" clId="{A8B12C2A-C003-4255-A80C-220A2EE54AD5}" dt="2023-11-07T15:55:16.510" v="1695" actId="26606"/>
          <ac:cxnSpMkLst>
            <pc:docMk/>
            <pc:sldMk cId="0" sldId="279"/>
            <ac:cxnSpMk id="12319" creationId="{133675D8-8B7A-4149-AD08-B81A69EC6C88}"/>
          </ac:cxnSpMkLst>
        </pc:cxnChg>
        <pc:cxnChg chg="add del">
          <ac:chgData name="Andy Hayes" userId="0a5c3b32-84df-4069-bf48-52f08b008a96" providerId="ADAL" clId="{A8B12C2A-C003-4255-A80C-220A2EE54AD5}" dt="2023-11-07T15:55:16.510" v="1695" actId="26606"/>
          <ac:cxnSpMkLst>
            <pc:docMk/>
            <pc:sldMk cId="0" sldId="279"/>
            <ac:cxnSpMk id="12320" creationId="{56FE85DE-8857-4E6E-800A-944BB57F97EF}"/>
          </ac:cxnSpMkLst>
        </pc:cxnChg>
      </pc:sldChg>
      <pc:sldChg chg="addSp delSp modSp mod">
        <pc:chgData name="Andy Hayes" userId="0a5c3b32-84df-4069-bf48-52f08b008a96" providerId="ADAL" clId="{A8B12C2A-C003-4255-A80C-220A2EE54AD5}" dt="2023-11-08T15:58:05.597" v="2469" actId="20577"/>
        <pc:sldMkLst>
          <pc:docMk/>
          <pc:sldMk cId="0" sldId="280"/>
        </pc:sldMkLst>
        <pc:spChg chg="mod">
          <ac:chgData name="Andy Hayes" userId="0a5c3b32-84df-4069-bf48-52f08b008a96" providerId="ADAL" clId="{A8B12C2A-C003-4255-A80C-220A2EE54AD5}" dt="2023-11-07T16:18:48.898" v="1710" actId="26606"/>
          <ac:spMkLst>
            <pc:docMk/>
            <pc:sldMk cId="0" sldId="280"/>
            <ac:spMk id="2" creationId="{A18537BB-E85E-4822-80AB-949913C0D6F9}"/>
          </ac:spMkLst>
        </pc:spChg>
        <pc:spChg chg="mod">
          <ac:chgData name="Andy Hayes" userId="0a5c3b32-84df-4069-bf48-52f08b008a96" providerId="ADAL" clId="{A8B12C2A-C003-4255-A80C-220A2EE54AD5}" dt="2023-11-08T15:58:05.597" v="2469" actId="20577"/>
          <ac:spMkLst>
            <pc:docMk/>
            <pc:sldMk cId="0" sldId="280"/>
            <ac:spMk id="14340" creationId="{C9183351-8961-4F27-99AB-D4BC26236B35}"/>
          </ac:spMkLst>
        </pc:spChg>
        <pc:spChg chg="add del">
          <ac:chgData name="Andy Hayes" userId="0a5c3b32-84df-4069-bf48-52f08b008a96" providerId="ADAL" clId="{A8B12C2A-C003-4255-A80C-220A2EE54AD5}" dt="2023-11-07T16:18:48.898" v="1710" actId="26606"/>
          <ac:spMkLst>
            <pc:docMk/>
            <pc:sldMk cId="0" sldId="280"/>
            <ac:spMk id="14492" creationId="{5F07A6A6-E44B-411E-AA18-65E4811366A6}"/>
          </ac:spMkLst>
        </pc:spChg>
        <pc:spChg chg="add del">
          <ac:chgData name="Andy Hayes" userId="0a5c3b32-84df-4069-bf48-52f08b008a96" providerId="ADAL" clId="{A8B12C2A-C003-4255-A80C-220A2EE54AD5}" dt="2023-11-07T16:18:48.898" v="1710" actId="26606"/>
          <ac:spMkLst>
            <pc:docMk/>
            <pc:sldMk cId="0" sldId="280"/>
            <ac:spMk id="14498" creationId="{5D5A8E14-301B-40C0-A174-D2232EF95C0B}"/>
          </ac:spMkLst>
        </pc:spChg>
        <pc:spChg chg="add del">
          <ac:chgData name="Andy Hayes" userId="0a5c3b32-84df-4069-bf48-52f08b008a96" providerId="ADAL" clId="{A8B12C2A-C003-4255-A80C-220A2EE54AD5}" dt="2023-11-07T16:18:48.898" v="1710" actId="26606"/>
          <ac:spMkLst>
            <pc:docMk/>
            <pc:sldMk cId="0" sldId="280"/>
            <ac:spMk id="14500" creationId="{475CE30D-8C95-4716-A3AB-29EC9A5F19E2}"/>
          </ac:spMkLst>
        </pc:spChg>
        <pc:spChg chg="add del">
          <ac:chgData name="Andy Hayes" userId="0a5c3b32-84df-4069-bf48-52f08b008a96" providerId="ADAL" clId="{A8B12C2A-C003-4255-A80C-220A2EE54AD5}" dt="2023-11-07T16:18:48.898" v="1710" actId="26606"/>
          <ac:spMkLst>
            <pc:docMk/>
            <pc:sldMk cId="0" sldId="280"/>
            <ac:spMk id="14502" creationId="{5262E9D7-B5C1-4E6C-B3EF-2F4807705467}"/>
          </ac:spMkLst>
        </pc:spChg>
        <pc:spChg chg="add del">
          <ac:chgData name="Andy Hayes" userId="0a5c3b32-84df-4069-bf48-52f08b008a96" providerId="ADAL" clId="{A8B12C2A-C003-4255-A80C-220A2EE54AD5}" dt="2023-11-07T16:18:48.898" v="1710" actId="26606"/>
          <ac:spMkLst>
            <pc:docMk/>
            <pc:sldMk cId="0" sldId="280"/>
            <ac:spMk id="14504" creationId="{C8C7DA03-3808-49BC-946F-ECACEAE88D84}"/>
          </ac:spMkLst>
        </pc:spChg>
        <pc:spChg chg="add del">
          <ac:chgData name="Andy Hayes" userId="0a5c3b32-84df-4069-bf48-52f08b008a96" providerId="ADAL" clId="{A8B12C2A-C003-4255-A80C-220A2EE54AD5}" dt="2023-11-07T16:18:43.954" v="1703" actId="26606"/>
          <ac:spMkLst>
            <pc:docMk/>
            <pc:sldMk cId="0" sldId="280"/>
            <ac:spMk id="14513" creationId="{D6573690-978D-48A4-8645-0E01F8211B71}"/>
          </ac:spMkLst>
        </pc:spChg>
        <pc:spChg chg="add del">
          <ac:chgData name="Andy Hayes" userId="0a5c3b32-84df-4069-bf48-52f08b008a96" providerId="ADAL" clId="{A8B12C2A-C003-4255-A80C-220A2EE54AD5}" dt="2023-11-07T16:18:43.954" v="1703" actId="26606"/>
          <ac:spMkLst>
            <pc:docMk/>
            <pc:sldMk cId="0" sldId="280"/>
            <ac:spMk id="14519" creationId="{858084FA-40DB-44FC-94DA-93AA71CD6924}"/>
          </ac:spMkLst>
        </pc:spChg>
        <pc:spChg chg="add del">
          <ac:chgData name="Andy Hayes" userId="0a5c3b32-84df-4069-bf48-52f08b008a96" providerId="ADAL" clId="{A8B12C2A-C003-4255-A80C-220A2EE54AD5}" dt="2023-11-07T16:18:43.954" v="1703" actId="26606"/>
          <ac:spMkLst>
            <pc:docMk/>
            <pc:sldMk cId="0" sldId="280"/>
            <ac:spMk id="14521" creationId="{6B41991E-FEAE-49BB-BDDD-80639BB61C96}"/>
          </ac:spMkLst>
        </pc:spChg>
        <pc:spChg chg="add del">
          <ac:chgData name="Andy Hayes" userId="0a5c3b32-84df-4069-bf48-52f08b008a96" providerId="ADAL" clId="{A8B12C2A-C003-4255-A80C-220A2EE54AD5}" dt="2023-11-07T16:18:45.286" v="1705" actId="26606"/>
          <ac:spMkLst>
            <pc:docMk/>
            <pc:sldMk cId="0" sldId="280"/>
            <ac:spMk id="14527" creationId="{D6573690-978D-48A4-8645-0E01F8211B71}"/>
          </ac:spMkLst>
        </pc:spChg>
        <pc:spChg chg="add del">
          <ac:chgData name="Andy Hayes" userId="0a5c3b32-84df-4069-bf48-52f08b008a96" providerId="ADAL" clId="{A8B12C2A-C003-4255-A80C-220A2EE54AD5}" dt="2023-11-07T16:18:45.286" v="1705" actId="26606"/>
          <ac:spMkLst>
            <pc:docMk/>
            <pc:sldMk cId="0" sldId="280"/>
            <ac:spMk id="14530" creationId="{858084FA-40DB-44FC-94DA-93AA71CD6924}"/>
          </ac:spMkLst>
        </pc:spChg>
        <pc:spChg chg="add del">
          <ac:chgData name="Andy Hayes" userId="0a5c3b32-84df-4069-bf48-52f08b008a96" providerId="ADAL" clId="{A8B12C2A-C003-4255-A80C-220A2EE54AD5}" dt="2023-11-07T16:18:45.286" v="1705" actId="26606"/>
          <ac:spMkLst>
            <pc:docMk/>
            <pc:sldMk cId="0" sldId="280"/>
            <ac:spMk id="14531" creationId="{2C7ABDF5-6611-49C8-8240-09A39FEFF650}"/>
          </ac:spMkLst>
        </pc:spChg>
        <pc:spChg chg="add del">
          <ac:chgData name="Andy Hayes" userId="0a5c3b32-84df-4069-bf48-52f08b008a96" providerId="ADAL" clId="{A8B12C2A-C003-4255-A80C-220A2EE54AD5}" dt="2023-11-07T16:18:47.136" v="1707" actId="26606"/>
          <ac:spMkLst>
            <pc:docMk/>
            <pc:sldMk cId="0" sldId="280"/>
            <ac:spMk id="14535" creationId="{D6573690-978D-48A4-8645-0E01F8211B71}"/>
          </ac:spMkLst>
        </pc:spChg>
        <pc:spChg chg="add del">
          <ac:chgData name="Andy Hayes" userId="0a5c3b32-84df-4069-bf48-52f08b008a96" providerId="ADAL" clId="{A8B12C2A-C003-4255-A80C-220A2EE54AD5}" dt="2023-11-07T16:18:47.136" v="1707" actId="26606"/>
          <ac:spMkLst>
            <pc:docMk/>
            <pc:sldMk cId="0" sldId="280"/>
            <ac:spMk id="14538" creationId="{858084FA-40DB-44FC-94DA-93AA71CD6924}"/>
          </ac:spMkLst>
        </pc:spChg>
        <pc:spChg chg="add del">
          <ac:chgData name="Andy Hayes" userId="0a5c3b32-84df-4069-bf48-52f08b008a96" providerId="ADAL" clId="{A8B12C2A-C003-4255-A80C-220A2EE54AD5}" dt="2023-11-07T16:18:47.136" v="1707" actId="26606"/>
          <ac:spMkLst>
            <pc:docMk/>
            <pc:sldMk cId="0" sldId="280"/>
            <ac:spMk id="14539" creationId="{9527A868-C36D-409A-8055-802BE2A54385}"/>
          </ac:spMkLst>
        </pc:spChg>
        <pc:spChg chg="add del">
          <ac:chgData name="Andy Hayes" userId="0a5c3b32-84df-4069-bf48-52f08b008a96" providerId="ADAL" clId="{A8B12C2A-C003-4255-A80C-220A2EE54AD5}" dt="2023-11-07T16:18:48.878" v="1709" actId="26606"/>
          <ac:spMkLst>
            <pc:docMk/>
            <pc:sldMk cId="0" sldId="280"/>
            <ac:spMk id="14545" creationId="{D6573690-978D-48A4-8645-0E01F8211B71}"/>
          </ac:spMkLst>
        </pc:spChg>
        <pc:spChg chg="add del">
          <ac:chgData name="Andy Hayes" userId="0a5c3b32-84df-4069-bf48-52f08b008a96" providerId="ADAL" clId="{A8B12C2A-C003-4255-A80C-220A2EE54AD5}" dt="2023-11-07T16:18:48.878" v="1709" actId="26606"/>
          <ac:spMkLst>
            <pc:docMk/>
            <pc:sldMk cId="0" sldId="280"/>
            <ac:spMk id="14548" creationId="{858084FA-40DB-44FC-94DA-93AA71CD6924}"/>
          </ac:spMkLst>
        </pc:spChg>
        <pc:spChg chg="add del">
          <ac:chgData name="Andy Hayes" userId="0a5c3b32-84df-4069-bf48-52f08b008a96" providerId="ADAL" clId="{A8B12C2A-C003-4255-A80C-220A2EE54AD5}" dt="2023-11-07T16:18:48.878" v="1709" actId="26606"/>
          <ac:spMkLst>
            <pc:docMk/>
            <pc:sldMk cId="0" sldId="280"/>
            <ac:spMk id="14549" creationId="{2C7ABDF5-6611-49C8-8240-09A39FEFF650}"/>
          </ac:spMkLst>
        </pc:spChg>
        <pc:spChg chg="add del">
          <ac:chgData name="Andy Hayes" userId="0a5c3b32-84df-4069-bf48-52f08b008a96" providerId="ADAL" clId="{A8B12C2A-C003-4255-A80C-220A2EE54AD5}" dt="2023-11-07T16:19:42.670" v="1713" actId="26606"/>
          <ac:spMkLst>
            <pc:docMk/>
            <pc:sldMk cId="0" sldId="280"/>
            <ac:spMk id="14555" creationId="{D6573690-978D-48A4-8645-0E01F8211B71}"/>
          </ac:spMkLst>
        </pc:spChg>
        <pc:spChg chg="add del">
          <ac:chgData name="Andy Hayes" userId="0a5c3b32-84df-4069-bf48-52f08b008a96" providerId="ADAL" clId="{A8B12C2A-C003-4255-A80C-220A2EE54AD5}" dt="2023-11-07T16:19:42.670" v="1713" actId="26606"/>
          <ac:spMkLst>
            <pc:docMk/>
            <pc:sldMk cId="0" sldId="280"/>
            <ac:spMk id="14558" creationId="{858084FA-40DB-44FC-94DA-93AA71CD6924}"/>
          </ac:spMkLst>
        </pc:spChg>
        <pc:spChg chg="add del">
          <ac:chgData name="Andy Hayes" userId="0a5c3b32-84df-4069-bf48-52f08b008a96" providerId="ADAL" clId="{A8B12C2A-C003-4255-A80C-220A2EE54AD5}" dt="2023-11-07T16:19:42.670" v="1713" actId="26606"/>
          <ac:spMkLst>
            <pc:docMk/>
            <pc:sldMk cId="0" sldId="280"/>
            <ac:spMk id="14559" creationId="{6B41991E-FEAE-49BB-BDDD-80639BB61C96}"/>
          </ac:spMkLst>
        </pc:spChg>
        <pc:spChg chg="add del">
          <ac:chgData name="Andy Hayes" userId="0a5c3b32-84df-4069-bf48-52f08b008a96" providerId="ADAL" clId="{A8B12C2A-C003-4255-A80C-220A2EE54AD5}" dt="2023-11-07T16:20:34.603" v="1716" actId="26606"/>
          <ac:spMkLst>
            <pc:docMk/>
            <pc:sldMk cId="0" sldId="280"/>
            <ac:spMk id="14568" creationId="{D6573690-978D-48A4-8645-0E01F8211B71}"/>
          </ac:spMkLst>
        </pc:spChg>
        <pc:spChg chg="add del">
          <ac:chgData name="Andy Hayes" userId="0a5c3b32-84df-4069-bf48-52f08b008a96" providerId="ADAL" clId="{A8B12C2A-C003-4255-A80C-220A2EE54AD5}" dt="2023-11-07T16:20:34.603" v="1716" actId="26606"/>
          <ac:spMkLst>
            <pc:docMk/>
            <pc:sldMk cId="0" sldId="280"/>
            <ac:spMk id="14574" creationId="{858084FA-40DB-44FC-94DA-93AA71CD6924}"/>
          </ac:spMkLst>
        </pc:spChg>
        <pc:spChg chg="add del">
          <ac:chgData name="Andy Hayes" userId="0a5c3b32-84df-4069-bf48-52f08b008a96" providerId="ADAL" clId="{A8B12C2A-C003-4255-A80C-220A2EE54AD5}" dt="2023-11-07T16:20:34.603" v="1716" actId="26606"/>
          <ac:spMkLst>
            <pc:docMk/>
            <pc:sldMk cId="0" sldId="280"/>
            <ac:spMk id="14576" creationId="{6B41991E-FEAE-49BB-BDDD-80639BB61C96}"/>
          </ac:spMkLst>
        </pc:spChg>
        <pc:spChg chg="add del">
          <ac:chgData name="Andy Hayes" userId="0a5c3b32-84df-4069-bf48-52f08b008a96" providerId="ADAL" clId="{A8B12C2A-C003-4255-A80C-220A2EE54AD5}" dt="2023-11-07T16:21:19.618" v="1719" actId="26606"/>
          <ac:spMkLst>
            <pc:docMk/>
            <pc:sldMk cId="0" sldId="280"/>
            <ac:spMk id="14585" creationId="{D6573690-978D-48A4-8645-0E01F8211B71}"/>
          </ac:spMkLst>
        </pc:spChg>
        <pc:spChg chg="add del">
          <ac:chgData name="Andy Hayes" userId="0a5c3b32-84df-4069-bf48-52f08b008a96" providerId="ADAL" clId="{A8B12C2A-C003-4255-A80C-220A2EE54AD5}" dt="2023-11-07T16:21:19.618" v="1719" actId="26606"/>
          <ac:spMkLst>
            <pc:docMk/>
            <pc:sldMk cId="0" sldId="280"/>
            <ac:spMk id="14591" creationId="{858084FA-40DB-44FC-94DA-93AA71CD6924}"/>
          </ac:spMkLst>
        </pc:spChg>
        <pc:spChg chg="add del">
          <ac:chgData name="Andy Hayes" userId="0a5c3b32-84df-4069-bf48-52f08b008a96" providerId="ADAL" clId="{A8B12C2A-C003-4255-A80C-220A2EE54AD5}" dt="2023-11-07T16:21:19.618" v="1719" actId="26606"/>
          <ac:spMkLst>
            <pc:docMk/>
            <pc:sldMk cId="0" sldId="280"/>
            <ac:spMk id="14593" creationId="{6B41991E-FEAE-49BB-BDDD-80639BB61C96}"/>
          </ac:spMkLst>
        </pc:spChg>
        <pc:spChg chg="add">
          <ac:chgData name="Andy Hayes" userId="0a5c3b32-84df-4069-bf48-52f08b008a96" providerId="ADAL" clId="{A8B12C2A-C003-4255-A80C-220A2EE54AD5}" dt="2023-11-07T16:21:19.618" v="1719" actId="26606"/>
          <ac:spMkLst>
            <pc:docMk/>
            <pc:sldMk cId="0" sldId="280"/>
            <ac:spMk id="14602" creationId="{D6573690-978D-48A4-8645-0E01F8211B71}"/>
          </ac:spMkLst>
        </pc:spChg>
        <pc:spChg chg="add">
          <ac:chgData name="Andy Hayes" userId="0a5c3b32-84df-4069-bf48-52f08b008a96" providerId="ADAL" clId="{A8B12C2A-C003-4255-A80C-220A2EE54AD5}" dt="2023-11-07T16:21:19.618" v="1719" actId="26606"/>
          <ac:spMkLst>
            <pc:docMk/>
            <pc:sldMk cId="0" sldId="280"/>
            <ac:spMk id="14608" creationId="{858084FA-40DB-44FC-94DA-93AA71CD6924}"/>
          </ac:spMkLst>
        </pc:spChg>
        <pc:spChg chg="add">
          <ac:chgData name="Andy Hayes" userId="0a5c3b32-84df-4069-bf48-52f08b008a96" providerId="ADAL" clId="{A8B12C2A-C003-4255-A80C-220A2EE54AD5}" dt="2023-11-07T16:21:19.618" v="1719" actId="26606"/>
          <ac:spMkLst>
            <pc:docMk/>
            <pc:sldMk cId="0" sldId="280"/>
            <ac:spMk id="14610" creationId="{6B41991E-FEAE-49BB-BDDD-80639BB61C96}"/>
          </ac:spMkLst>
        </pc:spChg>
        <pc:picChg chg="add mod ord">
          <ac:chgData name="Andy Hayes" userId="0a5c3b32-84df-4069-bf48-52f08b008a96" providerId="ADAL" clId="{A8B12C2A-C003-4255-A80C-220A2EE54AD5}" dt="2023-11-07T16:18:48.898" v="1710" actId="26606"/>
          <ac:picMkLst>
            <pc:docMk/>
            <pc:sldMk cId="0" sldId="280"/>
            <ac:picMk id="4" creationId="{D5F6019F-1579-8428-8F31-ADF3E707B814}"/>
          </ac:picMkLst>
        </pc:picChg>
        <pc:picChg chg="del mod">
          <ac:chgData name="Andy Hayes" userId="0a5c3b32-84df-4069-bf48-52f08b008a96" providerId="ADAL" clId="{A8B12C2A-C003-4255-A80C-220A2EE54AD5}" dt="2023-11-07T16:19:34.349" v="1711" actId="478"/>
          <ac:picMkLst>
            <pc:docMk/>
            <pc:sldMk cId="0" sldId="280"/>
            <ac:picMk id="5" creationId="{2AB4C185-7A43-CF12-1979-700F7D49AE6C}"/>
          </ac:picMkLst>
        </pc:picChg>
        <pc:picChg chg="add mod ord">
          <ac:chgData name="Andy Hayes" userId="0a5c3b32-84df-4069-bf48-52f08b008a96" providerId="ADAL" clId="{A8B12C2A-C003-4255-A80C-220A2EE54AD5}" dt="2023-11-07T16:19:42.670" v="1713" actId="26606"/>
          <ac:picMkLst>
            <pc:docMk/>
            <pc:sldMk cId="0" sldId="280"/>
            <ac:picMk id="7" creationId="{61661A1E-245C-DDE0-CF92-8AD83ED933D4}"/>
          </ac:picMkLst>
        </pc:picChg>
        <pc:picChg chg="del mod ord">
          <ac:chgData name="Andy Hayes" userId="0a5c3b32-84df-4069-bf48-52f08b008a96" providerId="ADAL" clId="{A8B12C2A-C003-4255-A80C-220A2EE54AD5}" dt="2023-11-07T16:20:28.708" v="1714" actId="478"/>
          <ac:picMkLst>
            <pc:docMk/>
            <pc:sldMk cId="0" sldId="280"/>
            <ac:picMk id="8" creationId="{90251328-1712-F0A5-DF31-7ECF96838379}"/>
          </ac:picMkLst>
        </pc:picChg>
        <pc:picChg chg="del mod ord">
          <ac:chgData name="Andy Hayes" userId="0a5c3b32-84df-4069-bf48-52f08b008a96" providerId="ADAL" clId="{A8B12C2A-C003-4255-A80C-220A2EE54AD5}" dt="2023-11-07T16:20:36.685" v="1717" actId="478"/>
          <ac:picMkLst>
            <pc:docMk/>
            <pc:sldMk cId="0" sldId="280"/>
            <ac:picMk id="9" creationId="{620B7AD6-8885-4914-9EB3-D8F641383AF9}"/>
          </ac:picMkLst>
        </pc:picChg>
        <pc:picChg chg="add mod ord">
          <ac:chgData name="Andy Hayes" userId="0a5c3b32-84df-4069-bf48-52f08b008a96" providerId="ADAL" clId="{A8B12C2A-C003-4255-A80C-220A2EE54AD5}" dt="2023-11-07T16:21:19.618" v="1719" actId="26606"/>
          <ac:picMkLst>
            <pc:docMk/>
            <pc:sldMk cId="0" sldId="280"/>
            <ac:picMk id="11" creationId="{873C9E38-0047-1717-32F1-FE738CAEFD41}"/>
          </ac:picMkLst>
        </pc:picChg>
        <pc:picChg chg="add mod">
          <ac:chgData name="Andy Hayes" userId="0a5c3b32-84df-4069-bf48-52f08b008a96" providerId="ADAL" clId="{A8B12C2A-C003-4255-A80C-220A2EE54AD5}" dt="2023-11-07T16:21:19.618" v="1719" actId="26606"/>
          <ac:picMkLst>
            <pc:docMk/>
            <pc:sldMk cId="0" sldId="280"/>
            <ac:picMk id="13" creationId="{B774B6D3-126A-C88B-BD22-8F2274779986}"/>
          </ac:picMkLst>
        </pc:picChg>
        <pc:picChg chg="add del">
          <ac:chgData name="Andy Hayes" userId="0a5c3b32-84df-4069-bf48-52f08b008a96" providerId="ADAL" clId="{A8B12C2A-C003-4255-A80C-220A2EE54AD5}" dt="2023-11-07T16:18:48.898" v="1710" actId="26606"/>
          <ac:picMkLst>
            <pc:docMk/>
            <pc:sldMk cId="0" sldId="280"/>
            <ac:picMk id="14488" creationId="{0F7302AF-86B9-441B-8D24-AC382E2A43A7}"/>
          </ac:picMkLst>
        </pc:picChg>
        <pc:picChg chg="add del">
          <ac:chgData name="Andy Hayes" userId="0a5c3b32-84df-4069-bf48-52f08b008a96" providerId="ADAL" clId="{A8B12C2A-C003-4255-A80C-220A2EE54AD5}" dt="2023-11-07T16:18:48.898" v="1710" actId="26606"/>
          <ac:picMkLst>
            <pc:docMk/>
            <pc:sldMk cId="0" sldId="280"/>
            <ac:picMk id="14490" creationId="{99A2A6C2-D371-4C6B-B50F-CC71C6D01037}"/>
          </ac:picMkLst>
        </pc:picChg>
        <pc:picChg chg="add del">
          <ac:chgData name="Andy Hayes" userId="0a5c3b32-84df-4069-bf48-52f08b008a96" providerId="ADAL" clId="{A8B12C2A-C003-4255-A80C-220A2EE54AD5}" dt="2023-11-07T16:18:48.898" v="1710" actId="26606"/>
          <ac:picMkLst>
            <pc:docMk/>
            <pc:sldMk cId="0" sldId="280"/>
            <ac:picMk id="14494" creationId="{8CC3468F-5EED-42B0-8507-F30360E1D51E}"/>
          </ac:picMkLst>
        </pc:picChg>
        <pc:picChg chg="add del">
          <ac:chgData name="Andy Hayes" userId="0a5c3b32-84df-4069-bf48-52f08b008a96" providerId="ADAL" clId="{A8B12C2A-C003-4255-A80C-220A2EE54AD5}" dt="2023-11-07T16:18:48.898" v="1710" actId="26606"/>
          <ac:picMkLst>
            <pc:docMk/>
            <pc:sldMk cId="0" sldId="280"/>
            <ac:picMk id="14496" creationId="{591711EE-029D-453C-9AE9-E87829F1D3D3}"/>
          </ac:picMkLst>
        </pc:picChg>
        <pc:picChg chg="add del">
          <ac:chgData name="Andy Hayes" userId="0a5c3b32-84df-4069-bf48-52f08b008a96" providerId="ADAL" clId="{A8B12C2A-C003-4255-A80C-220A2EE54AD5}" dt="2023-11-07T16:18:43.954" v="1703" actId="26606"/>
          <ac:picMkLst>
            <pc:docMk/>
            <pc:sldMk cId="0" sldId="280"/>
            <ac:picMk id="14509" creationId="{1530DCFF-08F5-434A-A0D5-F3E89407A615}"/>
          </ac:picMkLst>
        </pc:picChg>
        <pc:picChg chg="add del">
          <ac:chgData name="Andy Hayes" userId="0a5c3b32-84df-4069-bf48-52f08b008a96" providerId="ADAL" clId="{A8B12C2A-C003-4255-A80C-220A2EE54AD5}" dt="2023-11-07T16:18:43.954" v="1703" actId="26606"/>
          <ac:picMkLst>
            <pc:docMk/>
            <pc:sldMk cId="0" sldId="280"/>
            <ac:picMk id="14511" creationId="{24011A3A-9884-40BF-94F6-0625A0ADD326}"/>
          </ac:picMkLst>
        </pc:picChg>
        <pc:picChg chg="add del">
          <ac:chgData name="Andy Hayes" userId="0a5c3b32-84df-4069-bf48-52f08b008a96" providerId="ADAL" clId="{A8B12C2A-C003-4255-A80C-220A2EE54AD5}" dt="2023-11-07T16:18:43.954" v="1703" actId="26606"/>
          <ac:picMkLst>
            <pc:docMk/>
            <pc:sldMk cId="0" sldId="280"/>
            <ac:picMk id="14515" creationId="{D4B84446-184D-45CE-9532-48179EAE58C9}"/>
          </ac:picMkLst>
        </pc:picChg>
        <pc:picChg chg="add del">
          <ac:chgData name="Andy Hayes" userId="0a5c3b32-84df-4069-bf48-52f08b008a96" providerId="ADAL" clId="{A8B12C2A-C003-4255-A80C-220A2EE54AD5}" dt="2023-11-07T16:18:43.954" v="1703" actId="26606"/>
          <ac:picMkLst>
            <pc:docMk/>
            <pc:sldMk cId="0" sldId="280"/>
            <ac:picMk id="14517" creationId="{C9229660-8639-44E7-B486-7436516E6B62}"/>
          </ac:picMkLst>
        </pc:picChg>
        <pc:picChg chg="add del">
          <ac:chgData name="Andy Hayes" userId="0a5c3b32-84df-4069-bf48-52f08b008a96" providerId="ADAL" clId="{A8B12C2A-C003-4255-A80C-220A2EE54AD5}" dt="2023-11-07T16:18:45.286" v="1705" actId="26606"/>
          <ac:picMkLst>
            <pc:docMk/>
            <pc:sldMk cId="0" sldId="280"/>
            <ac:picMk id="14524" creationId="{1530DCFF-08F5-434A-A0D5-F3E89407A615}"/>
          </ac:picMkLst>
        </pc:picChg>
        <pc:picChg chg="add del">
          <ac:chgData name="Andy Hayes" userId="0a5c3b32-84df-4069-bf48-52f08b008a96" providerId="ADAL" clId="{A8B12C2A-C003-4255-A80C-220A2EE54AD5}" dt="2023-11-07T16:18:45.286" v="1705" actId="26606"/>
          <ac:picMkLst>
            <pc:docMk/>
            <pc:sldMk cId="0" sldId="280"/>
            <ac:picMk id="14526" creationId="{24011A3A-9884-40BF-94F6-0625A0ADD326}"/>
          </ac:picMkLst>
        </pc:picChg>
        <pc:picChg chg="add del">
          <ac:chgData name="Andy Hayes" userId="0a5c3b32-84df-4069-bf48-52f08b008a96" providerId="ADAL" clId="{A8B12C2A-C003-4255-A80C-220A2EE54AD5}" dt="2023-11-07T16:18:45.286" v="1705" actId="26606"/>
          <ac:picMkLst>
            <pc:docMk/>
            <pc:sldMk cId="0" sldId="280"/>
            <ac:picMk id="14528" creationId="{D4B84446-184D-45CE-9532-48179EAE58C9}"/>
          </ac:picMkLst>
        </pc:picChg>
        <pc:picChg chg="add del">
          <ac:chgData name="Andy Hayes" userId="0a5c3b32-84df-4069-bf48-52f08b008a96" providerId="ADAL" clId="{A8B12C2A-C003-4255-A80C-220A2EE54AD5}" dt="2023-11-07T16:18:45.286" v="1705" actId="26606"/>
          <ac:picMkLst>
            <pc:docMk/>
            <pc:sldMk cId="0" sldId="280"/>
            <ac:picMk id="14529" creationId="{C9229660-8639-44E7-B486-7436516E6B62}"/>
          </ac:picMkLst>
        </pc:picChg>
        <pc:picChg chg="add del">
          <ac:chgData name="Andy Hayes" userId="0a5c3b32-84df-4069-bf48-52f08b008a96" providerId="ADAL" clId="{A8B12C2A-C003-4255-A80C-220A2EE54AD5}" dt="2023-11-07T16:18:47.136" v="1707" actId="26606"/>
          <ac:picMkLst>
            <pc:docMk/>
            <pc:sldMk cId="0" sldId="280"/>
            <ac:picMk id="14533" creationId="{1530DCFF-08F5-434A-A0D5-F3E89407A615}"/>
          </ac:picMkLst>
        </pc:picChg>
        <pc:picChg chg="add del">
          <ac:chgData name="Andy Hayes" userId="0a5c3b32-84df-4069-bf48-52f08b008a96" providerId="ADAL" clId="{A8B12C2A-C003-4255-A80C-220A2EE54AD5}" dt="2023-11-07T16:18:47.136" v="1707" actId="26606"/>
          <ac:picMkLst>
            <pc:docMk/>
            <pc:sldMk cId="0" sldId="280"/>
            <ac:picMk id="14534" creationId="{24011A3A-9884-40BF-94F6-0625A0ADD326}"/>
          </ac:picMkLst>
        </pc:picChg>
        <pc:picChg chg="add del">
          <ac:chgData name="Andy Hayes" userId="0a5c3b32-84df-4069-bf48-52f08b008a96" providerId="ADAL" clId="{A8B12C2A-C003-4255-A80C-220A2EE54AD5}" dt="2023-11-07T16:18:47.136" v="1707" actId="26606"/>
          <ac:picMkLst>
            <pc:docMk/>
            <pc:sldMk cId="0" sldId="280"/>
            <ac:picMk id="14536" creationId="{D4B84446-184D-45CE-9532-48179EAE58C9}"/>
          </ac:picMkLst>
        </pc:picChg>
        <pc:picChg chg="add del">
          <ac:chgData name="Andy Hayes" userId="0a5c3b32-84df-4069-bf48-52f08b008a96" providerId="ADAL" clId="{A8B12C2A-C003-4255-A80C-220A2EE54AD5}" dt="2023-11-07T16:18:47.136" v="1707" actId="26606"/>
          <ac:picMkLst>
            <pc:docMk/>
            <pc:sldMk cId="0" sldId="280"/>
            <ac:picMk id="14537" creationId="{C9229660-8639-44E7-B486-7436516E6B62}"/>
          </ac:picMkLst>
        </pc:picChg>
        <pc:picChg chg="add del">
          <ac:chgData name="Andy Hayes" userId="0a5c3b32-84df-4069-bf48-52f08b008a96" providerId="ADAL" clId="{A8B12C2A-C003-4255-A80C-220A2EE54AD5}" dt="2023-11-07T16:18:48.878" v="1709" actId="26606"/>
          <ac:picMkLst>
            <pc:docMk/>
            <pc:sldMk cId="0" sldId="280"/>
            <ac:picMk id="14543" creationId="{1530DCFF-08F5-434A-A0D5-F3E89407A615}"/>
          </ac:picMkLst>
        </pc:picChg>
        <pc:picChg chg="add del">
          <ac:chgData name="Andy Hayes" userId="0a5c3b32-84df-4069-bf48-52f08b008a96" providerId="ADAL" clId="{A8B12C2A-C003-4255-A80C-220A2EE54AD5}" dt="2023-11-07T16:18:48.878" v="1709" actId="26606"/>
          <ac:picMkLst>
            <pc:docMk/>
            <pc:sldMk cId="0" sldId="280"/>
            <ac:picMk id="14544" creationId="{24011A3A-9884-40BF-94F6-0625A0ADD326}"/>
          </ac:picMkLst>
        </pc:picChg>
        <pc:picChg chg="add del">
          <ac:chgData name="Andy Hayes" userId="0a5c3b32-84df-4069-bf48-52f08b008a96" providerId="ADAL" clId="{A8B12C2A-C003-4255-A80C-220A2EE54AD5}" dt="2023-11-07T16:18:48.878" v="1709" actId="26606"/>
          <ac:picMkLst>
            <pc:docMk/>
            <pc:sldMk cId="0" sldId="280"/>
            <ac:picMk id="14546" creationId="{D4B84446-184D-45CE-9532-48179EAE58C9}"/>
          </ac:picMkLst>
        </pc:picChg>
        <pc:picChg chg="add del">
          <ac:chgData name="Andy Hayes" userId="0a5c3b32-84df-4069-bf48-52f08b008a96" providerId="ADAL" clId="{A8B12C2A-C003-4255-A80C-220A2EE54AD5}" dt="2023-11-07T16:18:48.878" v="1709" actId="26606"/>
          <ac:picMkLst>
            <pc:docMk/>
            <pc:sldMk cId="0" sldId="280"/>
            <ac:picMk id="14547" creationId="{C9229660-8639-44E7-B486-7436516E6B62}"/>
          </ac:picMkLst>
        </pc:picChg>
        <pc:picChg chg="add del">
          <ac:chgData name="Andy Hayes" userId="0a5c3b32-84df-4069-bf48-52f08b008a96" providerId="ADAL" clId="{A8B12C2A-C003-4255-A80C-220A2EE54AD5}" dt="2023-11-07T16:19:42.670" v="1713" actId="26606"/>
          <ac:picMkLst>
            <pc:docMk/>
            <pc:sldMk cId="0" sldId="280"/>
            <ac:picMk id="14553" creationId="{1530DCFF-08F5-434A-A0D5-F3E89407A615}"/>
          </ac:picMkLst>
        </pc:picChg>
        <pc:picChg chg="add del">
          <ac:chgData name="Andy Hayes" userId="0a5c3b32-84df-4069-bf48-52f08b008a96" providerId="ADAL" clId="{A8B12C2A-C003-4255-A80C-220A2EE54AD5}" dt="2023-11-07T16:19:42.670" v="1713" actId="26606"/>
          <ac:picMkLst>
            <pc:docMk/>
            <pc:sldMk cId="0" sldId="280"/>
            <ac:picMk id="14554" creationId="{24011A3A-9884-40BF-94F6-0625A0ADD326}"/>
          </ac:picMkLst>
        </pc:picChg>
        <pc:picChg chg="add del">
          <ac:chgData name="Andy Hayes" userId="0a5c3b32-84df-4069-bf48-52f08b008a96" providerId="ADAL" clId="{A8B12C2A-C003-4255-A80C-220A2EE54AD5}" dt="2023-11-07T16:19:42.670" v="1713" actId="26606"/>
          <ac:picMkLst>
            <pc:docMk/>
            <pc:sldMk cId="0" sldId="280"/>
            <ac:picMk id="14556" creationId="{D4B84446-184D-45CE-9532-48179EAE58C9}"/>
          </ac:picMkLst>
        </pc:picChg>
        <pc:picChg chg="add del">
          <ac:chgData name="Andy Hayes" userId="0a5c3b32-84df-4069-bf48-52f08b008a96" providerId="ADAL" clId="{A8B12C2A-C003-4255-A80C-220A2EE54AD5}" dt="2023-11-07T16:19:42.670" v="1713" actId="26606"/>
          <ac:picMkLst>
            <pc:docMk/>
            <pc:sldMk cId="0" sldId="280"/>
            <ac:picMk id="14557" creationId="{C9229660-8639-44E7-B486-7436516E6B62}"/>
          </ac:picMkLst>
        </pc:picChg>
        <pc:picChg chg="add del">
          <ac:chgData name="Andy Hayes" userId="0a5c3b32-84df-4069-bf48-52f08b008a96" providerId="ADAL" clId="{A8B12C2A-C003-4255-A80C-220A2EE54AD5}" dt="2023-11-07T16:20:34.603" v="1716" actId="26606"/>
          <ac:picMkLst>
            <pc:docMk/>
            <pc:sldMk cId="0" sldId="280"/>
            <ac:picMk id="14564" creationId="{1530DCFF-08F5-434A-A0D5-F3E89407A615}"/>
          </ac:picMkLst>
        </pc:picChg>
        <pc:picChg chg="add del">
          <ac:chgData name="Andy Hayes" userId="0a5c3b32-84df-4069-bf48-52f08b008a96" providerId="ADAL" clId="{A8B12C2A-C003-4255-A80C-220A2EE54AD5}" dt="2023-11-07T16:20:34.603" v="1716" actId="26606"/>
          <ac:picMkLst>
            <pc:docMk/>
            <pc:sldMk cId="0" sldId="280"/>
            <ac:picMk id="14566" creationId="{24011A3A-9884-40BF-94F6-0625A0ADD326}"/>
          </ac:picMkLst>
        </pc:picChg>
        <pc:picChg chg="add del">
          <ac:chgData name="Andy Hayes" userId="0a5c3b32-84df-4069-bf48-52f08b008a96" providerId="ADAL" clId="{A8B12C2A-C003-4255-A80C-220A2EE54AD5}" dt="2023-11-07T16:20:34.603" v="1716" actId="26606"/>
          <ac:picMkLst>
            <pc:docMk/>
            <pc:sldMk cId="0" sldId="280"/>
            <ac:picMk id="14570" creationId="{D4B84446-184D-45CE-9532-48179EAE58C9}"/>
          </ac:picMkLst>
        </pc:picChg>
        <pc:picChg chg="add del">
          <ac:chgData name="Andy Hayes" userId="0a5c3b32-84df-4069-bf48-52f08b008a96" providerId="ADAL" clId="{A8B12C2A-C003-4255-A80C-220A2EE54AD5}" dt="2023-11-07T16:20:34.603" v="1716" actId="26606"/>
          <ac:picMkLst>
            <pc:docMk/>
            <pc:sldMk cId="0" sldId="280"/>
            <ac:picMk id="14572" creationId="{C9229660-8639-44E7-B486-7436516E6B62}"/>
          </ac:picMkLst>
        </pc:picChg>
        <pc:picChg chg="add del">
          <ac:chgData name="Andy Hayes" userId="0a5c3b32-84df-4069-bf48-52f08b008a96" providerId="ADAL" clId="{A8B12C2A-C003-4255-A80C-220A2EE54AD5}" dt="2023-11-07T16:21:19.618" v="1719" actId="26606"/>
          <ac:picMkLst>
            <pc:docMk/>
            <pc:sldMk cId="0" sldId="280"/>
            <ac:picMk id="14581" creationId="{1530DCFF-08F5-434A-A0D5-F3E89407A615}"/>
          </ac:picMkLst>
        </pc:picChg>
        <pc:picChg chg="add del">
          <ac:chgData name="Andy Hayes" userId="0a5c3b32-84df-4069-bf48-52f08b008a96" providerId="ADAL" clId="{A8B12C2A-C003-4255-A80C-220A2EE54AD5}" dt="2023-11-07T16:21:19.618" v="1719" actId="26606"/>
          <ac:picMkLst>
            <pc:docMk/>
            <pc:sldMk cId="0" sldId="280"/>
            <ac:picMk id="14583" creationId="{24011A3A-9884-40BF-94F6-0625A0ADD326}"/>
          </ac:picMkLst>
        </pc:picChg>
        <pc:picChg chg="add del">
          <ac:chgData name="Andy Hayes" userId="0a5c3b32-84df-4069-bf48-52f08b008a96" providerId="ADAL" clId="{A8B12C2A-C003-4255-A80C-220A2EE54AD5}" dt="2023-11-07T16:21:19.618" v="1719" actId="26606"/>
          <ac:picMkLst>
            <pc:docMk/>
            <pc:sldMk cId="0" sldId="280"/>
            <ac:picMk id="14587" creationId="{D4B84446-184D-45CE-9532-48179EAE58C9}"/>
          </ac:picMkLst>
        </pc:picChg>
        <pc:picChg chg="add del">
          <ac:chgData name="Andy Hayes" userId="0a5c3b32-84df-4069-bf48-52f08b008a96" providerId="ADAL" clId="{A8B12C2A-C003-4255-A80C-220A2EE54AD5}" dt="2023-11-07T16:21:19.618" v="1719" actId="26606"/>
          <ac:picMkLst>
            <pc:docMk/>
            <pc:sldMk cId="0" sldId="280"/>
            <ac:picMk id="14589" creationId="{C9229660-8639-44E7-B486-7436516E6B62}"/>
          </ac:picMkLst>
        </pc:picChg>
        <pc:picChg chg="add">
          <ac:chgData name="Andy Hayes" userId="0a5c3b32-84df-4069-bf48-52f08b008a96" providerId="ADAL" clId="{A8B12C2A-C003-4255-A80C-220A2EE54AD5}" dt="2023-11-07T16:21:19.618" v="1719" actId="26606"/>
          <ac:picMkLst>
            <pc:docMk/>
            <pc:sldMk cId="0" sldId="280"/>
            <ac:picMk id="14598" creationId="{1530DCFF-08F5-434A-A0D5-F3E89407A615}"/>
          </ac:picMkLst>
        </pc:picChg>
        <pc:picChg chg="add">
          <ac:chgData name="Andy Hayes" userId="0a5c3b32-84df-4069-bf48-52f08b008a96" providerId="ADAL" clId="{A8B12C2A-C003-4255-A80C-220A2EE54AD5}" dt="2023-11-07T16:21:19.618" v="1719" actId="26606"/>
          <ac:picMkLst>
            <pc:docMk/>
            <pc:sldMk cId="0" sldId="280"/>
            <ac:picMk id="14600" creationId="{24011A3A-9884-40BF-94F6-0625A0ADD326}"/>
          </ac:picMkLst>
        </pc:picChg>
        <pc:picChg chg="add">
          <ac:chgData name="Andy Hayes" userId="0a5c3b32-84df-4069-bf48-52f08b008a96" providerId="ADAL" clId="{A8B12C2A-C003-4255-A80C-220A2EE54AD5}" dt="2023-11-07T16:21:19.618" v="1719" actId="26606"/>
          <ac:picMkLst>
            <pc:docMk/>
            <pc:sldMk cId="0" sldId="280"/>
            <ac:picMk id="14604" creationId="{D4B84446-184D-45CE-9532-48179EAE58C9}"/>
          </ac:picMkLst>
        </pc:picChg>
        <pc:picChg chg="add">
          <ac:chgData name="Andy Hayes" userId="0a5c3b32-84df-4069-bf48-52f08b008a96" providerId="ADAL" clId="{A8B12C2A-C003-4255-A80C-220A2EE54AD5}" dt="2023-11-07T16:21:19.618" v="1719" actId="26606"/>
          <ac:picMkLst>
            <pc:docMk/>
            <pc:sldMk cId="0" sldId="280"/>
            <ac:picMk id="14606" creationId="{C9229660-8639-44E7-B486-7436516E6B62}"/>
          </ac:picMkLst>
        </pc:picChg>
        <pc:cxnChg chg="add del">
          <ac:chgData name="Andy Hayes" userId="0a5c3b32-84df-4069-bf48-52f08b008a96" providerId="ADAL" clId="{A8B12C2A-C003-4255-A80C-220A2EE54AD5}" dt="2023-11-07T16:18:45.286" v="1705" actId="26606"/>
          <ac:cxnSpMkLst>
            <pc:docMk/>
            <pc:sldMk cId="0" sldId="280"/>
            <ac:cxnSpMk id="14523" creationId="{CF3CDA08-C246-46F4-A825-4279C11C0BDD}"/>
          </ac:cxnSpMkLst>
        </pc:cxnChg>
        <pc:cxnChg chg="add del">
          <ac:chgData name="Andy Hayes" userId="0a5c3b32-84df-4069-bf48-52f08b008a96" providerId="ADAL" clId="{A8B12C2A-C003-4255-A80C-220A2EE54AD5}" dt="2023-11-07T16:18:45.286" v="1705" actId="26606"/>
          <ac:cxnSpMkLst>
            <pc:docMk/>
            <pc:sldMk cId="0" sldId="280"/>
            <ac:cxnSpMk id="14525" creationId="{A78C996B-71FF-43D1-8AE0-2F3AC07662EC}"/>
          </ac:cxnSpMkLst>
        </pc:cxnChg>
        <pc:cxnChg chg="add del">
          <ac:chgData name="Andy Hayes" userId="0a5c3b32-84df-4069-bf48-52f08b008a96" providerId="ADAL" clId="{A8B12C2A-C003-4255-A80C-220A2EE54AD5}" dt="2023-11-07T16:18:47.136" v="1707" actId="26606"/>
          <ac:cxnSpMkLst>
            <pc:docMk/>
            <pc:sldMk cId="0" sldId="280"/>
            <ac:cxnSpMk id="14540" creationId="{012C0A57-A3E4-45E3-AC10-542BC3EA1775}"/>
          </ac:cxnSpMkLst>
        </pc:cxnChg>
        <pc:cxnChg chg="add del">
          <ac:chgData name="Andy Hayes" userId="0a5c3b32-84df-4069-bf48-52f08b008a96" providerId="ADAL" clId="{A8B12C2A-C003-4255-A80C-220A2EE54AD5}" dt="2023-11-07T16:18:47.136" v="1707" actId="26606"/>
          <ac:cxnSpMkLst>
            <pc:docMk/>
            <pc:sldMk cId="0" sldId="280"/>
            <ac:cxnSpMk id="14541" creationId="{1CB1775E-CED3-4FD2-A8C3-DBC5470DD61A}"/>
          </ac:cxnSpMkLst>
        </pc:cxnChg>
        <pc:cxnChg chg="add del">
          <ac:chgData name="Andy Hayes" userId="0a5c3b32-84df-4069-bf48-52f08b008a96" providerId="ADAL" clId="{A8B12C2A-C003-4255-A80C-220A2EE54AD5}" dt="2023-11-07T16:18:48.878" v="1709" actId="26606"/>
          <ac:cxnSpMkLst>
            <pc:docMk/>
            <pc:sldMk cId="0" sldId="280"/>
            <ac:cxnSpMk id="14550" creationId="{CF3CDA08-C246-46F4-A825-4279C11C0BDD}"/>
          </ac:cxnSpMkLst>
        </pc:cxnChg>
        <pc:cxnChg chg="add del">
          <ac:chgData name="Andy Hayes" userId="0a5c3b32-84df-4069-bf48-52f08b008a96" providerId="ADAL" clId="{A8B12C2A-C003-4255-A80C-220A2EE54AD5}" dt="2023-11-07T16:18:48.878" v="1709" actId="26606"/>
          <ac:cxnSpMkLst>
            <pc:docMk/>
            <pc:sldMk cId="0" sldId="280"/>
            <ac:cxnSpMk id="14551" creationId="{A78C996B-71FF-43D1-8AE0-2F3AC07662EC}"/>
          </ac:cxnSpMkLst>
        </pc:cxnChg>
      </pc:sldChg>
      <pc:sldChg chg="addSp delSp modSp mod">
        <pc:chgData name="Andy Hayes" userId="0a5c3b32-84df-4069-bf48-52f08b008a96" providerId="ADAL" clId="{A8B12C2A-C003-4255-A80C-220A2EE54AD5}" dt="2023-11-14T09:43:41.249" v="2558" actId="478"/>
        <pc:sldMkLst>
          <pc:docMk/>
          <pc:sldMk cId="0" sldId="282"/>
        </pc:sldMkLst>
        <pc:spChg chg="add mod">
          <ac:chgData name="Andy Hayes" userId="0a5c3b32-84df-4069-bf48-52f08b008a96" providerId="ADAL" clId="{A8B12C2A-C003-4255-A80C-220A2EE54AD5}" dt="2023-10-31T15:03:20.320" v="1497" actId="14100"/>
          <ac:spMkLst>
            <pc:docMk/>
            <pc:sldMk cId="0" sldId="282"/>
            <ac:spMk id="5" creationId="{75EA23EA-A0D7-251E-AD3C-E77C4CF0CD09}"/>
          </ac:spMkLst>
        </pc:spChg>
        <pc:spChg chg="mod ord">
          <ac:chgData name="Andy Hayes" userId="0a5c3b32-84df-4069-bf48-52f08b008a96" providerId="ADAL" clId="{A8B12C2A-C003-4255-A80C-220A2EE54AD5}" dt="2023-11-08T15:55:14.265" v="2458" actId="20577"/>
          <ac:spMkLst>
            <pc:docMk/>
            <pc:sldMk cId="0" sldId="282"/>
            <ac:spMk id="6" creationId="{142B7018-9993-4D15-A8D0-B7335A088B6E}"/>
          </ac:spMkLst>
        </pc:spChg>
        <pc:spChg chg="add del mod">
          <ac:chgData name="Andy Hayes" userId="0a5c3b32-84df-4069-bf48-52f08b008a96" providerId="ADAL" clId="{A8B12C2A-C003-4255-A80C-220A2EE54AD5}" dt="2023-11-14T09:43:41.249" v="2558" actId="478"/>
          <ac:spMkLst>
            <pc:docMk/>
            <pc:sldMk cId="0" sldId="282"/>
            <ac:spMk id="7" creationId="{5BF177E4-AA49-651F-1EA2-3BBBEF567584}"/>
          </ac:spMkLst>
        </pc:spChg>
        <pc:spChg chg="mod ord">
          <ac:chgData name="Andy Hayes" userId="0a5c3b32-84df-4069-bf48-52f08b008a96" providerId="ADAL" clId="{A8B12C2A-C003-4255-A80C-220A2EE54AD5}" dt="2023-10-31T15:03:27.722" v="1498" actId="14100"/>
          <ac:spMkLst>
            <pc:docMk/>
            <pc:sldMk cId="0" sldId="282"/>
            <ac:spMk id="8" creationId="{E7793673-13EC-41F7-BDF0-B7476C4DA883}"/>
          </ac:spMkLst>
        </pc:spChg>
        <pc:spChg chg="add mod">
          <ac:chgData name="Andy Hayes" userId="0a5c3b32-84df-4069-bf48-52f08b008a96" providerId="ADAL" clId="{A8B12C2A-C003-4255-A80C-220A2EE54AD5}" dt="2023-10-31T15:03:09.266" v="1494" actId="14100"/>
          <ac:spMkLst>
            <pc:docMk/>
            <pc:sldMk cId="0" sldId="282"/>
            <ac:spMk id="12" creationId="{A6D7DE80-2D01-CA15-612D-0E45E0CDCAF9}"/>
          </ac:spMkLst>
        </pc:spChg>
        <pc:picChg chg="add mod">
          <ac:chgData name="Andy Hayes" userId="0a5c3b32-84df-4069-bf48-52f08b008a96" providerId="ADAL" clId="{A8B12C2A-C003-4255-A80C-220A2EE54AD5}" dt="2023-10-31T15:02:22.504" v="1488" actId="1076"/>
          <ac:picMkLst>
            <pc:docMk/>
            <pc:sldMk cId="0" sldId="282"/>
            <ac:picMk id="4" creationId="{A0413779-B90D-7AA2-8AB9-2AF96A855501}"/>
          </ac:picMkLst>
        </pc:picChg>
        <pc:picChg chg="add mod">
          <ac:chgData name="Andy Hayes" userId="0a5c3b32-84df-4069-bf48-52f08b008a96" providerId="ADAL" clId="{A8B12C2A-C003-4255-A80C-220A2EE54AD5}" dt="2023-10-31T15:02:29.816" v="1489" actId="1076"/>
          <ac:picMkLst>
            <pc:docMk/>
            <pc:sldMk cId="0" sldId="282"/>
            <ac:picMk id="9" creationId="{82104C93-1235-559D-4D15-2608A7F70BAD}"/>
          </ac:picMkLst>
        </pc:picChg>
        <pc:picChg chg="add mod">
          <ac:chgData name="Andy Hayes" userId="0a5c3b32-84df-4069-bf48-52f08b008a96" providerId="ADAL" clId="{A8B12C2A-C003-4255-A80C-220A2EE54AD5}" dt="2023-10-31T15:02:09.065" v="1484" actId="1076"/>
          <ac:picMkLst>
            <pc:docMk/>
            <pc:sldMk cId="0" sldId="282"/>
            <ac:picMk id="11" creationId="{EA08DCD9-BAD1-8595-84FF-7A86E7286144}"/>
          </ac:picMkLst>
        </pc:picChg>
        <pc:picChg chg="add mod modCrop">
          <ac:chgData name="Andy Hayes" userId="0a5c3b32-84df-4069-bf48-52f08b008a96" providerId="ADAL" clId="{A8B12C2A-C003-4255-A80C-220A2EE54AD5}" dt="2023-11-08T15:52:40.342" v="2416" actId="1076"/>
          <ac:picMkLst>
            <pc:docMk/>
            <pc:sldMk cId="0" sldId="282"/>
            <ac:picMk id="13" creationId="{D3E16FF6-1D74-16E4-933C-5E02B777F2FB}"/>
          </ac:picMkLst>
        </pc:picChg>
        <pc:picChg chg="del mod">
          <ac:chgData name="Andy Hayes" userId="0a5c3b32-84df-4069-bf48-52f08b008a96" providerId="ADAL" clId="{A8B12C2A-C003-4255-A80C-220A2EE54AD5}" dt="2023-11-08T15:52:18.106" v="2412" actId="478"/>
          <ac:picMkLst>
            <pc:docMk/>
            <pc:sldMk cId="0" sldId="282"/>
            <ac:picMk id="4098" creationId="{A04231A7-E783-4CA1-5BBB-53B2D60347F2}"/>
          </ac:picMkLst>
        </pc:picChg>
        <pc:picChg chg="del mod">
          <ac:chgData name="Andy Hayes" userId="0a5c3b32-84df-4069-bf48-52f08b008a96" providerId="ADAL" clId="{A8B12C2A-C003-4255-A80C-220A2EE54AD5}" dt="2023-10-31T15:04:13.056" v="1502" actId="478"/>
          <ac:picMkLst>
            <pc:docMk/>
            <pc:sldMk cId="0" sldId="282"/>
            <ac:picMk id="4100" creationId="{A3A33813-2D54-2913-1DF3-8D4BBF3A7011}"/>
          </ac:picMkLst>
        </pc:picChg>
        <pc:picChg chg="add del mod">
          <ac:chgData name="Andy Hayes" userId="0a5c3b32-84df-4069-bf48-52f08b008a96" providerId="ADAL" clId="{A8B12C2A-C003-4255-A80C-220A2EE54AD5}" dt="2023-10-31T14:53:05.500" v="1440" actId="478"/>
          <ac:picMkLst>
            <pc:docMk/>
            <pc:sldMk cId="0" sldId="282"/>
            <ac:picMk id="4102" creationId="{C3D49389-4299-A453-A998-08A5B8E6F8A6}"/>
          </ac:picMkLst>
        </pc:picChg>
      </pc:sldChg>
      <pc:sldChg chg="addSp delSp modSp mod">
        <pc:chgData name="Andy Hayes" userId="0a5c3b32-84df-4069-bf48-52f08b008a96" providerId="ADAL" clId="{A8B12C2A-C003-4255-A80C-220A2EE54AD5}" dt="2023-11-13T18:56:57.689" v="2557" actId="20577"/>
        <pc:sldMkLst>
          <pc:docMk/>
          <pc:sldMk cId="0" sldId="283"/>
        </pc:sldMkLst>
        <pc:spChg chg="mod">
          <ac:chgData name="Andy Hayes" userId="0a5c3b32-84df-4069-bf48-52f08b008a96" providerId="ADAL" clId="{A8B12C2A-C003-4255-A80C-220A2EE54AD5}" dt="2023-11-13T18:56:57.689" v="2557" actId="20577"/>
          <ac:spMkLst>
            <pc:docMk/>
            <pc:sldMk cId="0" sldId="283"/>
            <ac:spMk id="3076" creationId="{B48F145D-FC29-44C4-99FC-AA651F370693}"/>
          </ac:spMkLst>
        </pc:spChg>
        <pc:spChg chg="del">
          <ac:chgData name="Andy Hayes" userId="0a5c3b32-84df-4069-bf48-52f08b008a96" providerId="ADAL" clId="{A8B12C2A-C003-4255-A80C-220A2EE54AD5}" dt="2023-11-07T15:50:02.950" v="1669" actId="26606"/>
          <ac:spMkLst>
            <pc:docMk/>
            <pc:sldMk cId="0" sldId="283"/>
            <ac:spMk id="3097" creationId="{C8A3C342-1D03-412F-8DD3-BF519E8E0AE9}"/>
          </ac:spMkLst>
        </pc:spChg>
        <pc:spChg chg="del">
          <ac:chgData name="Andy Hayes" userId="0a5c3b32-84df-4069-bf48-52f08b008a96" providerId="ADAL" clId="{A8B12C2A-C003-4255-A80C-220A2EE54AD5}" dt="2023-11-07T15:50:02.950" v="1669" actId="26606"/>
          <ac:spMkLst>
            <pc:docMk/>
            <pc:sldMk cId="0" sldId="283"/>
            <ac:spMk id="3099" creationId="{81CC9B02-E087-4350-AEBD-2C3CF001AF01}"/>
          </ac:spMkLst>
        </pc:spChg>
        <pc:spChg chg="add del">
          <ac:chgData name="Andy Hayes" userId="0a5c3b32-84df-4069-bf48-52f08b008a96" providerId="ADAL" clId="{A8B12C2A-C003-4255-A80C-220A2EE54AD5}" dt="2023-11-07T15:53:20.699" v="1678" actId="26606"/>
          <ac:spMkLst>
            <pc:docMk/>
            <pc:sldMk cId="0" sldId="283"/>
            <ac:spMk id="3104" creationId="{C8A3C342-1D03-412F-8DD3-BF519E8E0AE9}"/>
          </ac:spMkLst>
        </pc:spChg>
        <pc:spChg chg="add del">
          <ac:chgData name="Andy Hayes" userId="0a5c3b32-84df-4069-bf48-52f08b008a96" providerId="ADAL" clId="{A8B12C2A-C003-4255-A80C-220A2EE54AD5}" dt="2023-11-07T15:53:20.699" v="1678" actId="26606"/>
          <ac:spMkLst>
            <pc:docMk/>
            <pc:sldMk cId="0" sldId="283"/>
            <ac:spMk id="3106" creationId="{81CC9B02-E087-4350-AEBD-2C3CF001AF01}"/>
          </ac:spMkLst>
        </pc:spChg>
        <pc:spChg chg="add">
          <ac:chgData name="Andy Hayes" userId="0a5c3b32-84df-4069-bf48-52f08b008a96" providerId="ADAL" clId="{A8B12C2A-C003-4255-A80C-220A2EE54AD5}" dt="2023-11-07T15:53:20.699" v="1678" actId="26606"/>
          <ac:spMkLst>
            <pc:docMk/>
            <pc:sldMk cId="0" sldId="283"/>
            <ac:spMk id="3111" creationId="{C8A3C342-1D03-412F-8DD3-BF519E8E0AE9}"/>
          </ac:spMkLst>
        </pc:spChg>
        <pc:spChg chg="add">
          <ac:chgData name="Andy Hayes" userId="0a5c3b32-84df-4069-bf48-52f08b008a96" providerId="ADAL" clId="{A8B12C2A-C003-4255-A80C-220A2EE54AD5}" dt="2023-11-07T15:53:20.699" v="1678" actId="26606"/>
          <ac:spMkLst>
            <pc:docMk/>
            <pc:sldMk cId="0" sldId="283"/>
            <ac:spMk id="3113" creationId="{81CC9B02-E087-4350-AEBD-2C3CF001AF01}"/>
          </ac:spMkLst>
        </pc:spChg>
        <pc:picChg chg="add mod ord">
          <ac:chgData name="Andy Hayes" userId="0a5c3b32-84df-4069-bf48-52f08b008a96" providerId="ADAL" clId="{A8B12C2A-C003-4255-A80C-220A2EE54AD5}" dt="2023-11-07T15:53:20.699" v="1678" actId="26606"/>
          <ac:picMkLst>
            <pc:docMk/>
            <pc:sldMk cId="0" sldId="283"/>
            <ac:picMk id="4" creationId="{979BEF68-021F-2ACF-6B22-A57C96EF8C38}"/>
          </ac:picMkLst>
        </pc:picChg>
        <pc:picChg chg="add mod ord">
          <ac:chgData name="Andy Hayes" userId="0a5c3b32-84df-4069-bf48-52f08b008a96" providerId="ADAL" clId="{A8B12C2A-C003-4255-A80C-220A2EE54AD5}" dt="2023-11-07T15:53:20.699" v="1678" actId="26606"/>
          <ac:picMkLst>
            <pc:docMk/>
            <pc:sldMk cId="0" sldId="283"/>
            <ac:picMk id="6" creationId="{0FE116EF-BAD7-B98C-913E-215800F6E45A}"/>
          </ac:picMkLst>
        </pc:picChg>
        <pc:picChg chg="del">
          <ac:chgData name="Andy Hayes" userId="0a5c3b32-84df-4069-bf48-52f08b008a96" providerId="ADAL" clId="{A8B12C2A-C003-4255-A80C-220A2EE54AD5}" dt="2023-11-07T15:50:00.158" v="1668" actId="478"/>
          <ac:picMkLst>
            <pc:docMk/>
            <pc:sldMk cId="0" sldId="283"/>
            <ac:picMk id="1027" creationId="{814F4980-78D9-FEBC-9A28-90167A734152}"/>
          </ac:picMkLst>
        </pc:picChg>
        <pc:picChg chg="del">
          <ac:chgData name="Andy Hayes" userId="0a5c3b32-84df-4069-bf48-52f08b008a96" providerId="ADAL" clId="{A8B12C2A-C003-4255-A80C-220A2EE54AD5}" dt="2023-11-07T15:53:13.117" v="1676" actId="478"/>
          <ac:picMkLst>
            <pc:docMk/>
            <pc:sldMk cId="0" sldId="283"/>
            <ac:picMk id="1028" creationId="{5EE07D48-28A6-E820-F102-7C44FC80830A}"/>
          </ac:picMkLst>
        </pc:picChg>
      </pc:sldChg>
      <pc:sldChg chg="addSp delSp modSp mod">
        <pc:chgData name="Andy Hayes" userId="0a5c3b32-84df-4069-bf48-52f08b008a96" providerId="ADAL" clId="{A8B12C2A-C003-4255-A80C-220A2EE54AD5}" dt="2023-11-09T11:15:05.503" v="2540" actId="1076"/>
        <pc:sldMkLst>
          <pc:docMk/>
          <pc:sldMk cId="0" sldId="285"/>
        </pc:sldMkLst>
        <pc:spChg chg="mod">
          <ac:chgData name="Andy Hayes" userId="0a5c3b32-84df-4069-bf48-52f08b008a96" providerId="ADAL" clId="{A8B12C2A-C003-4255-A80C-220A2EE54AD5}" dt="2023-11-08T15:12:33.296" v="2175" actId="20577"/>
          <ac:spMkLst>
            <pc:docMk/>
            <pc:sldMk cId="0" sldId="285"/>
            <ac:spMk id="5124" creationId="{F51FE394-D388-4092-8534-937D565695AA}"/>
          </ac:spMkLst>
        </pc:spChg>
        <pc:grpChg chg="del">
          <ac:chgData name="Andy Hayes" userId="0a5c3b32-84df-4069-bf48-52f08b008a96" providerId="ADAL" clId="{A8B12C2A-C003-4255-A80C-220A2EE54AD5}" dt="2023-11-02T16:23:08.690" v="1628" actId="165"/>
          <ac:grpSpMkLst>
            <pc:docMk/>
            <pc:sldMk cId="0" sldId="285"/>
            <ac:grpSpMk id="3" creationId="{352E657D-22DC-7D26-C979-CAAA7708DECC}"/>
          </ac:grpSpMkLst>
        </pc:grpChg>
        <pc:grpChg chg="add del mod">
          <ac:chgData name="Andy Hayes" userId="0a5c3b32-84df-4069-bf48-52f08b008a96" providerId="ADAL" clId="{A8B12C2A-C003-4255-A80C-220A2EE54AD5}" dt="2023-11-09T11:02:08.605" v="2524" actId="165"/>
          <ac:grpSpMkLst>
            <pc:docMk/>
            <pc:sldMk cId="0" sldId="285"/>
            <ac:grpSpMk id="5" creationId="{5B0E04FE-92FD-E087-CD4E-100AD3F6DD0A}"/>
          </ac:grpSpMkLst>
        </pc:grpChg>
        <pc:picChg chg="del mod topLvl">
          <ac:chgData name="Andy Hayes" userId="0a5c3b32-84df-4069-bf48-52f08b008a96" providerId="ADAL" clId="{A8B12C2A-C003-4255-A80C-220A2EE54AD5}" dt="2023-11-09T11:14:07.800" v="2525" actId="478"/>
          <ac:picMkLst>
            <pc:docMk/>
            <pc:sldMk cId="0" sldId="285"/>
            <ac:picMk id="4" creationId="{296C7A8D-1210-4D3A-90DA-1C6DE76E8A34}"/>
          </ac:picMkLst>
        </pc:picChg>
        <pc:picChg chg="del mod topLvl">
          <ac:chgData name="Andy Hayes" userId="0a5c3b32-84df-4069-bf48-52f08b008a96" providerId="ADAL" clId="{A8B12C2A-C003-4255-A80C-220A2EE54AD5}" dt="2023-11-02T16:23:49.844" v="1632" actId="478"/>
          <ac:picMkLst>
            <pc:docMk/>
            <pc:sldMk cId="0" sldId="285"/>
            <ac:picMk id="8" creationId="{3041F855-4DB0-480D-944F-DCA4C6CC0BCB}"/>
          </ac:picMkLst>
        </pc:picChg>
        <pc:picChg chg="mod topLvl">
          <ac:chgData name="Andy Hayes" userId="0a5c3b32-84df-4069-bf48-52f08b008a96" providerId="ADAL" clId="{A8B12C2A-C003-4255-A80C-220A2EE54AD5}" dt="2023-11-09T11:15:05.503" v="2540" actId="1076"/>
          <ac:picMkLst>
            <pc:docMk/>
            <pc:sldMk cId="0" sldId="285"/>
            <ac:picMk id="19" creationId="{B77FD6B9-66AB-4B72-8165-012305B68E93}"/>
          </ac:picMkLst>
        </pc:picChg>
        <pc:picChg chg="mod topLvl">
          <ac:chgData name="Andy Hayes" userId="0a5c3b32-84df-4069-bf48-52f08b008a96" providerId="ADAL" clId="{A8B12C2A-C003-4255-A80C-220A2EE54AD5}" dt="2023-11-09T11:02:08.605" v="2524" actId="165"/>
          <ac:picMkLst>
            <pc:docMk/>
            <pc:sldMk cId="0" sldId="285"/>
            <ac:picMk id="20" creationId="{AFF6CC37-FA63-4BBB-850F-AA0A7E989335}"/>
          </ac:picMkLst>
        </pc:picChg>
        <pc:picChg chg="mod topLvl">
          <ac:chgData name="Andy Hayes" userId="0a5c3b32-84df-4069-bf48-52f08b008a96" providerId="ADAL" clId="{A8B12C2A-C003-4255-A80C-220A2EE54AD5}" dt="2023-11-09T11:14:40.695" v="2533" actId="14100"/>
          <ac:picMkLst>
            <pc:docMk/>
            <pc:sldMk cId="0" sldId="285"/>
            <ac:picMk id="21" creationId="{EC4B167E-BA64-4F40-97CB-4826181B62F7}"/>
          </ac:picMkLst>
        </pc:picChg>
        <pc:picChg chg="del mod topLvl">
          <ac:chgData name="Andy Hayes" userId="0a5c3b32-84df-4069-bf48-52f08b008a96" providerId="ADAL" clId="{A8B12C2A-C003-4255-A80C-220A2EE54AD5}" dt="2023-11-02T16:24:29.370" v="1642" actId="478"/>
          <ac:picMkLst>
            <pc:docMk/>
            <pc:sldMk cId="0" sldId="285"/>
            <ac:picMk id="23" creationId="{433FB213-80DE-4356-8831-05C4611FE081}"/>
          </ac:picMkLst>
        </pc:picChg>
        <pc:picChg chg="del mod topLvl">
          <ac:chgData name="Andy Hayes" userId="0a5c3b32-84df-4069-bf48-52f08b008a96" providerId="ADAL" clId="{A8B12C2A-C003-4255-A80C-220A2EE54AD5}" dt="2023-11-02T16:24:07.332" v="1636" actId="478"/>
          <ac:picMkLst>
            <pc:docMk/>
            <pc:sldMk cId="0" sldId="285"/>
            <ac:picMk id="24" creationId="{4C3A3A02-016A-454C-9175-9F35DAADE9F3}"/>
          </ac:picMkLst>
        </pc:picChg>
        <pc:picChg chg="mod topLvl">
          <ac:chgData name="Andy Hayes" userId="0a5c3b32-84df-4069-bf48-52f08b008a96" providerId="ADAL" clId="{A8B12C2A-C003-4255-A80C-220A2EE54AD5}" dt="2023-11-09T11:14:55.308" v="2536" actId="14100"/>
          <ac:picMkLst>
            <pc:docMk/>
            <pc:sldMk cId="0" sldId="285"/>
            <ac:picMk id="25" creationId="{ACE18EAD-57F9-4693-BDBF-B48DCC6CD530}"/>
          </ac:picMkLst>
        </pc:picChg>
        <pc:picChg chg="add mod topLvl">
          <ac:chgData name="Andy Hayes" userId="0a5c3b32-84df-4069-bf48-52f08b008a96" providerId="ADAL" clId="{A8B12C2A-C003-4255-A80C-220A2EE54AD5}" dt="2023-11-09T11:15:03.272" v="2539" actId="1076"/>
          <ac:picMkLst>
            <pc:docMk/>
            <pc:sldMk cId="0" sldId="285"/>
            <ac:picMk id="1026" creationId="{F08C2D5C-A4B4-2C6A-0E5A-14D2C7E55DCD}"/>
          </ac:picMkLst>
        </pc:picChg>
        <pc:picChg chg="add mod topLvl">
          <ac:chgData name="Andy Hayes" userId="0a5c3b32-84df-4069-bf48-52f08b008a96" providerId="ADAL" clId="{A8B12C2A-C003-4255-A80C-220A2EE54AD5}" dt="2023-11-09T11:14:59.152" v="2538" actId="1076"/>
          <ac:picMkLst>
            <pc:docMk/>
            <pc:sldMk cId="0" sldId="285"/>
            <ac:picMk id="1028" creationId="{C806165C-2C9B-ED5A-2695-9B4B1D416152}"/>
          </ac:picMkLst>
        </pc:picChg>
        <pc:picChg chg="add mod topLvl">
          <ac:chgData name="Andy Hayes" userId="0a5c3b32-84df-4069-bf48-52f08b008a96" providerId="ADAL" clId="{A8B12C2A-C003-4255-A80C-220A2EE54AD5}" dt="2023-11-09T11:14:16.803" v="2526" actId="1076"/>
          <ac:picMkLst>
            <pc:docMk/>
            <pc:sldMk cId="0" sldId="285"/>
            <ac:picMk id="1030" creationId="{AAD6E2D1-DD36-B186-EA04-4F2D74D25DAB}"/>
          </ac:picMkLst>
        </pc:picChg>
        <pc:picChg chg="mod topLvl">
          <ac:chgData name="Andy Hayes" userId="0a5c3b32-84df-4069-bf48-52f08b008a96" providerId="ADAL" clId="{A8B12C2A-C003-4255-A80C-220A2EE54AD5}" dt="2023-11-09T11:14:37.232" v="2532" actId="1076"/>
          <ac:picMkLst>
            <pc:docMk/>
            <pc:sldMk cId="0" sldId="285"/>
            <ac:picMk id="3076" creationId="{6EFC7D9B-F687-480A-E223-4EB1FB838C3E}"/>
          </ac:picMkLst>
        </pc:picChg>
      </pc:sldChg>
      <pc:sldChg chg="modSp mod">
        <pc:chgData name="Andy Hayes" userId="0a5c3b32-84df-4069-bf48-52f08b008a96" providerId="ADAL" clId="{A8B12C2A-C003-4255-A80C-220A2EE54AD5}" dt="2023-10-31T14:29:41.492" v="673" actId="6549"/>
        <pc:sldMkLst>
          <pc:docMk/>
          <pc:sldMk cId="0" sldId="287"/>
        </pc:sldMkLst>
        <pc:spChg chg="mod">
          <ac:chgData name="Andy Hayes" userId="0a5c3b32-84df-4069-bf48-52f08b008a96" providerId="ADAL" clId="{A8B12C2A-C003-4255-A80C-220A2EE54AD5}" dt="2023-10-31T14:29:41.492" v="673" actId="6549"/>
          <ac:spMkLst>
            <pc:docMk/>
            <pc:sldMk cId="0" sldId="287"/>
            <ac:spMk id="6148" creationId="{69160ADA-D938-4539-ABE7-6D61EF688B76}"/>
          </ac:spMkLst>
        </pc:spChg>
      </pc:sldChg>
      <pc:sldChg chg="modSp mod">
        <pc:chgData name="Andy Hayes" userId="0a5c3b32-84df-4069-bf48-52f08b008a96" providerId="ADAL" clId="{A8B12C2A-C003-4255-A80C-220A2EE54AD5}" dt="2023-11-08T15:45:36.111" v="2408" actId="20577"/>
        <pc:sldMkLst>
          <pc:docMk/>
          <pc:sldMk cId="3731857913" sldId="291"/>
        </pc:sldMkLst>
        <pc:spChg chg="mod">
          <ac:chgData name="Andy Hayes" userId="0a5c3b32-84df-4069-bf48-52f08b008a96" providerId="ADAL" clId="{A8B12C2A-C003-4255-A80C-220A2EE54AD5}" dt="2023-11-08T15:45:36.111" v="2408" actId="20577"/>
          <ac:spMkLst>
            <pc:docMk/>
            <pc:sldMk cId="3731857913" sldId="291"/>
            <ac:spMk id="15" creationId="{58EDCA1B-CA90-467E-A1DF-84CCA14695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78D60BEF-5EC4-4F6F-AA7D-A4A6287FB158}" type="datetimeFigureOut">
              <a:rPr lang="en-GB" smtClean="0"/>
              <a:t>13/11/2023</a:t>
            </a:fld>
            <a:endParaRPr lang="en-GB"/>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4BFC441F-A287-4C20-A933-BB6453AEEE02}" type="slidenum">
              <a:rPr lang="en-GB" smtClean="0"/>
              <a:t>‹#›</a:t>
            </a:fld>
            <a:endParaRPr lang="en-GB"/>
          </a:p>
        </p:txBody>
      </p:sp>
    </p:spTree>
    <p:extLst>
      <p:ext uri="{BB962C8B-B14F-4D97-AF65-F5344CB8AC3E}">
        <p14:creationId xmlns:p14="http://schemas.microsoft.com/office/powerpoint/2010/main" val="170573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13735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98443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671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8"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
        <p:nvSpPr>
          <p:cNvPr id="12" name="TextBox 11"/>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1"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224373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1529581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4"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000693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4"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519156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999179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35350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7200" y="3938590"/>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Espace réservé de la date 3">
            <a:extLst>
              <a:ext uri="{FF2B5EF4-FFF2-40B4-BE49-F238E27FC236}">
                <a16:creationId xmlns:a16="http://schemas.microsoft.com/office/drawing/2014/main" id="{AB0AC938-EC2F-481E-A75D-E4CC9C88E05D}"/>
              </a:ext>
            </a:extLst>
          </p:cNvPr>
          <p:cNvSpPr>
            <a:spLocks noGrp="1"/>
          </p:cNvSpPr>
          <p:nvPr>
            <p:ph type="dt" sz="half" idx="10"/>
          </p:nvPr>
        </p:nvSpPr>
        <p:spPr/>
        <p:txBody>
          <a:bodyPr/>
          <a:lstStyle>
            <a:lvl1pPr>
              <a:defRPr/>
            </a:lvl1pPr>
          </a:lstStyle>
          <a:p>
            <a:pPr>
              <a:defRPr/>
            </a:pPr>
            <a:fld id="{45B476C0-6ECD-4413-8BD0-002B5AA20B1D}" type="datetimeFigureOut">
              <a:rPr lang="fr-FR"/>
              <a:pPr>
                <a:defRPr/>
              </a:pPr>
              <a:t>13/11/2023</a:t>
            </a:fld>
            <a:endParaRPr lang="fr-CA"/>
          </a:p>
        </p:txBody>
      </p:sp>
      <p:sp>
        <p:nvSpPr>
          <p:cNvPr id="7" name="Espace réservé du pied de page 4">
            <a:extLst>
              <a:ext uri="{FF2B5EF4-FFF2-40B4-BE49-F238E27FC236}">
                <a16:creationId xmlns:a16="http://schemas.microsoft.com/office/drawing/2014/main" id="{1DF8EAA8-6E1F-4C30-823E-6567321D49BD}"/>
              </a:ext>
            </a:extLst>
          </p:cNvPr>
          <p:cNvSpPr>
            <a:spLocks noGrp="1"/>
          </p:cNvSpPr>
          <p:nvPr>
            <p:ph type="ftr" sz="quarter" idx="11"/>
          </p:nvPr>
        </p:nvSpPr>
        <p:spPr/>
        <p:txBody>
          <a:bodyPr/>
          <a:lstStyle>
            <a:lvl1pPr>
              <a:defRPr/>
            </a:lvl1pPr>
          </a:lstStyle>
          <a:p>
            <a:pPr>
              <a:defRPr/>
            </a:pPr>
            <a:endParaRPr lang="fr-CA"/>
          </a:p>
        </p:txBody>
      </p:sp>
      <p:sp>
        <p:nvSpPr>
          <p:cNvPr id="8" name="Espace réservé du numéro de diapositive 5">
            <a:extLst>
              <a:ext uri="{FF2B5EF4-FFF2-40B4-BE49-F238E27FC236}">
                <a16:creationId xmlns:a16="http://schemas.microsoft.com/office/drawing/2014/main" id="{3DD9668B-2F07-4FC8-A926-417A491D4DC7}"/>
              </a:ext>
            </a:extLst>
          </p:cNvPr>
          <p:cNvSpPr>
            <a:spLocks noGrp="1"/>
          </p:cNvSpPr>
          <p:nvPr>
            <p:ph type="sldNum" sz="quarter" idx="12"/>
          </p:nvPr>
        </p:nvSpPr>
        <p:spPr/>
        <p:txBody>
          <a:bodyPr/>
          <a:lstStyle>
            <a:lvl1pPr>
              <a:defRPr/>
            </a:lvl1pPr>
          </a:lstStyle>
          <a:p>
            <a:pPr>
              <a:defRPr/>
            </a:pPr>
            <a:fld id="{3F21CFA1-B913-4066-AFE9-33CCF1C2A2FC}" type="slidenum">
              <a:rPr lang="fr-CA" altLang="en-US"/>
              <a:pPr>
                <a:defRPr/>
              </a:pPr>
              <a:t>‹#›</a:t>
            </a:fld>
            <a:endParaRPr lang="fr-CA" altLang="en-US"/>
          </a:p>
        </p:txBody>
      </p:sp>
    </p:spTree>
    <p:extLst>
      <p:ext uri="{BB962C8B-B14F-4D97-AF65-F5344CB8AC3E}">
        <p14:creationId xmlns:p14="http://schemas.microsoft.com/office/powerpoint/2010/main" val="233103796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Espace réservé de la date 3">
            <a:extLst>
              <a:ext uri="{FF2B5EF4-FFF2-40B4-BE49-F238E27FC236}">
                <a16:creationId xmlns:a16="http://schemas.microsoft.com/office/drawing/2014/main" id="{93736B2C-0246-4002-9FD7-8F07FA8B8C25}"/>
              </a:ext>
            </a:extLst>
          </p:cNvPr>
          <p:cNvSpPr>
            <a:spLocks noGrp="1"/>
          </p:cNvSpPr>
          <p:nvPr>
            <p:ph type="dt" sz="half" idx="10"/>
          </p:nvPr>
        </p:nvSpPr>
        <p:spPr/>
        <p:txBody>
          <a:bodyPr/>
          <a:lstStyle>
            <a:lvl1pPr>
              <a:defRPr/>
            </a:lvl1pPr>
          </a:lstStyle>
          <a:p>
            <a:pPr>
              <a:defRPr/>
            </a:pPr>
            <a:fld id="{B515941B-EA6F-4EAC-8C80-D8A9A5BAE667}" type="datetimeFigureOut">
              <a:rPr lang="fr-FR"/>
              <a:pPr>
                <a:defRPr/>
              </a:pPr>
              <a:t>13/11/2023</a:t>
            </a:fld>
            <a:endParaRPr lang="fr-CA"/>
          </a:p>
        </p:txBody>
      </p:sp>
      <p:sp>
        <p:nvSpPr>
          <p:cNvPr id="6" name="Espace réservé du pied de page 4">
            <a:extLst>
              <a:ext uri="{FF2B5EF4-FFF2-40B4-BE49-F238E27FC236}">
                <a16:creationId xmlns:a16="http://schemas.microsoft.com/office/drawing/2014/main" id="{AF7837BA-BE4B-4559-86A0-38B9519DCE36}"/>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91509AF3-1C4D-4D2B-85AF-B8E828670573}"/>
              </a:ext>
            </a:extLst>
          </p:cNvPr>
          <p:cNvSpPr>
            <a:spLocks noGrp="1"/>
          </p:cNvSpPr>
          <p:nvPr>
            <p:ph type="sldNum" sz="quarter" idx="12"/>
          </p:nvPr>
        </p:nvSpPr>
        <p:spPr/>
        <p:txBody>
          <a:bodyPr/>
          <a:lstStyle>
            <a:lvl1pPr>
              <a:defRPr/>
            </a:lvl1pPr>
          </a:lstStyle>
          <a:p>
            <a:pPr>
              <a:defRPr/>
            </a:pPr>
            <a:fld id="{58687DE1-DAB7-4D8B-A638-C7B3DE07DCC6}" type="slidenum">
              <a:rPr lang="fr-CA" altLang="en-US"/>
              <a:pPr>
                <a:defRPr/>
              </a:pPr>
              <a:t>‹#›</a:t>
            </a:fld>
            <a:endParaRPr lang="fr-CA" altLang="en-US"/>
          </a:p>
        </p:txBody>
      </p:sp>
    </p:spTree>
    <p:extLst>
      <p:ext uri="{BB962C8B-B14F-4D97-AF65-F5344CB8AC3E}">
        <p14:creationId xmlns:p14="http://schemas.microsoft.com/office/powerpoint/2010/main" val="137682840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93569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11"/>
          </p:nvPr>
        </p:nvSpPr>
        <p:spPr/>
        <p:txBody>
          <a:bodyPr/>
          <a:lstStyle/>
          <a:p>
            <a:pPr>
              <a:defRPr/>
            </a:pPr>
            <a:endParaRPr lang="fr-CA"/>
          </a:p>
        </p:txBody>
      </p:sp>
      <p:sp>
        <p:nvSpPr>
          <p:cNvPr id="6" name="Slide Number Placeholder 5"/>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354338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775457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1"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8" name="Footer Placeholder 7"/>
          <p:cNvSpPr>
            <a:spLocks noGrp="1"/>
          </p:cNvSpPr>
          <p:nvPr>
            <p:ph type="ftr" sz="quarter" idx="11"/>
          </p:nvPr>
        </p:nvSpPr>
        <p:spPr/>
        <p:txBody>
          <a:bodyPr/>
          <a:lstStyle/>
          <a:p>
            <a:pPr>
              <a:defRPr/>
            </a:pPr>
            <a:endParaRPr lang="fr-CA"/>
          </a:p>
        </p:txBody>
      </p:sp>
      <p:sp>
        <p:nvSpPr>
          <p:cNvPr id="9" name="Slide Number Placeholder 8"/>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7444012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3"/>
          <p:cNvSpPr>
            <a:spLocks noGrp="1"/>
          </p:cNvSpPr>
          <p:nvPr>
            <p:ph type="ftr" sz="quarter" idx="11"/>
          </p:nvPr>
        </p:nvSpPr>
        <p:spPr/>
        <p:txBody>
          <a:bodyPr/>
          <a:lstStyle/>
          <a:p>
            <a:pPr>
              <a:defRPr/>
            </a:pPr>
            <a:endParaRPr lang="fr-CA"/>
          </a:p>
        </p:txBody>
      </p:sp>
      <p:sp>
        <p:nvSpPr>
          <p:cNvPr id="6" name="Slide Number Placeholder 4"/>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1511787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2"/>
          <p:cNvSpPr>
            <a:spLocks noGrp="1"/>
          </p:cNvSpPr>
          <p:nvPr>
            <p:ph type="ftr" sz="quarter" idx="11"/>
          </p:nvPr>
        </p:nvSpPr>
        <p:spPr/>
        <p:txBody>
          <a:bodyPr/>
          <a:lstStyle/>
          <a:p>
            <a:pPr>
              <a:defRPr/>
            </a:pPr>
            <a:endParaRPr lang="fr-CA"/>
          </a:p>
        </p:txBody>
      </p:sp>
      <p:sp>
        <p:nvSpPr>
          <p:cNvPr id="6" name="Slide Number Placeholder 3"/>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75138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5" name="Footer Placeholder 5"/>
          <p:cNvSpPr>
            <a:spLocks noGrp="1"/>
          </p:cNvSpPr>
          <p:nvPr>
            <p:ph type="ftr" sz="quarter" idx="11"/>
          </p:nvPr>
        </p:nvSpPr>
        <p:spPr/>
        <p:txBody>
          <a:bodyPr/>
          <a:lstStyle/>
          <a:p>
            <a:pPr>
              <a:defRPr/>
            </a:pPr>
            <a:endParaRPr lang="fr-CA"/>
          </a:p>
        </p:txBody>
      </p:sp>
      <p:sp>
        <p:nvSpPr>
          <p:cNvPr id="6" name="Slide Number Placeholder 6"/>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344203910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580D056-0E4D-49B0-A8A5-3AF9B9AC7291}" type="datetimeFigureOut">
              <a:rPr lang="fr-FR" smtClean="0"/>
              <a:pPr>
                <a:defRPr/>
              </a:pPr>
              <a:t>13/11/2023</a:t>
            </a:fld>
            <a:endParaRPr lang="fr-CA"/>
          </a:p>
        </p:txBody>
      </p:sp>
      <p:sp>
        <p:nvSpPr>
          <p:cNvPr id="6" name="Footer Placeholder 5"/>
          <p:cNvSpPr>
            <a:spLocks noGrp="1"/>
          </p:cNvSpPr>
          <p:nvPr>
            <p:ph type="ftr" sz="quarter" idx="11"/>
          </p:nvPr>
        </p:nvSpPr>
        <p:spPr/>
        <p:txBody>
          <a:bodyPr/>
          <a:lstStyle/>
          <a:p>
            <a:pPr>
              <a:defRPr/>
            </a:pPr>
            <a:endParaRPr lang="fr-CA"/>
          </a:p>
        </p:txBody>
      </p:sp>
      <p:sp>
        <p:nvSpPr>
          <p:cNvPr id="7" name="Slide Number Placeholder 6"/>
          <p:cNvSpPr>
            <a:spLocks noGrp="1"/>
          </p:cNvSpPr>
          <p:nvPr>
            <p:ph type="sldNum" sz="quarter" idx="12"/>
          </p:nvPr>
        </p:nvSpPr>
        <p:spPr/>
        <p:txBody>
          <a:body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0883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2580D056-0E4D-49B0-A8A5-3AF9B9AC7291}" type="datetimeFigureOut">
              <a:rPr lang="fr-FR" smtClean="0"/>
              <a:pPr>
                <a:defRPr/>
              </a:pPr>
              <a:t>13/11/2023</a:t>
            </a:fld>
            <a:endParaRPr lang="fr-CA"/>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fr-CA"/>
          </a:p>
        </p:txBody>
      </p:sp>
      <p:sp>
        <p:nvSpPr>
          <p:cNvPr id="6" name="Slide Number Placeholder 5"/>
          <p:cNvSpPr>
            <a:spLocks noGrp="1"/>
          </p:cNvSpPr>
          <p:nvPr>
            <p:ph type="sldNum" sz="quarter" idx="4"/>
          </p:nvPr>
        </p:nvSpPr>
        <p:spPr bwMode="gray">
          <a:xfrm>
            <a:off x="7766432" y="295738"/>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3BCAD2EE-5188-40D8-BA4B-C7DFF408C781}" type="slidenum">
              <a:rPr lang="fr-CA" altLang="en-US" smtClean="0"/>
              <a:pPr>
                <a:defRPr/>
              </a:pPr>
              <a:t>‹#›</a:t>
            </a:fld>
            <a:endParaRPr lang="fr-CA" altLang="en-US"/>
          </a:p>
        </p:txBody>
      </p:sp>
    </p:spTree>
    <p:extLst>
      <p:ext uri="{BB962C8B-B14F-4D97-AF65-F5344CB8AC3E}">
        <p14:creationId xmlns:p14="http://schemas.microsoft.com/office/powerpoint/2010/main" val="2343891847"/>
      </p:ext>
    </p:extLst>
  </p:cSld>
  <p:clrMap bg1="dk1" tx1="lt1" bg2="dk2"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Lst>
  <p:transition spd="slow">
    <p:randomBar dir="vert"/>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2054" name="Rectangle 136">
            <a:extLst>
              <a:ext uri="{FF2B5EF4-FFF2-40B4-BE49-F238E27FC236}">
                <a16:creationId xmlns:a16="http://schemas.microsoft.com/office/drawing/2014/main" id="{59EC6FFF-3949-4638-A265-B1515909B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CE0D832-5B68-4014-B78D-78A7B3BB6C4B}"/>
              </a:ext>
            </a:extLst>
          </p:cNvPr>
          <p:cNvSpPr>
            <a:spLocks noGrp="1"/>
          </p:cNvSpPr>
          <p:nvPr>
            <p:ph type="ctrTitle"/>
          </p:nvPr>
        </p:nvSpPr>
        <p:spPr>
          <a:xfrm>
            <a:off x="293336" y="116632"/>
            <a:ext cx="4973991" cy="5758514"/>
          </a:xfrm>
        </p:spPr>
        <p:txBody>
          <a:bodyPr vert="horz" lIns="91440" tIns="45720" rIns="91440" bIns="45720" rtlCol="0" anchor="ctr">
            <a:normAutofit/>
          </a:bodyPr>
          <a:lstStyle/>
          <a:p>
            <a:pPr algn="r" defTabSz="457200">
              <a:defRPr/>
            </a:pPr>
            <a:r>
              <a:rPr lang="en-US" altLang="en-US" sz="3200" dirty="0"/>
              <a:t>WEST CHELTENHAM PARTNERSHIP</a:t>
            </a:r>
          </a:p>
        </p:txBody>
      </p:sp>
      <p:sp>
        <p:nvSpPr>
          <p:cNvPr id="2055" name="Rectangle 138">
            <a:extLst>
              <a:ext uri="{FF2B5EF4-FFF2-40B4-BE49-F238E27FC236}">
                <a16:creationId xmlns:a16="http://schemas.microsoft.com/office/drawing/2014/main" id="{8C05BC5F-3118-49D0-B18C-5D9CC922C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0549" y="0"/>
            <a:ext cx="241173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Sous-titre 2">
            <a:extLst>
              <a:ext uri="{FF2B5EF4-FFF2-40B4-BE49-F238E27FC236}">
                <a16:creationId xmlns:a16="http://schemas.microsoft.com/office/drawing/2014/main" id="{02F9D90C-AD99-4B4A-9CCC-849C99919773}"/>
              </a:ext>
            </a:extLst>
          </p:cNvPr>
          <p:cNvSpPr>
            <a:spLocks noGrp="1"/>
          </p:cNvSpPr>
          <p:nvPr>
            <p:ph type="subTitle" idx="1"/>
          </p:nvPr>
        </p:nvSpPr>
        <p:spPr>
          <a:xfrm>
            <a:off x="5914411" y="1063416"/>
            <a:ext cx="1943714" cy="4811730"/>
          </a:xfrm>
        </p:spPr>
        <p:txBody>
          <a:bodyPr vert="horz" lIns="91440" tIns="45720" rIns="91440" bIns="45720" rtlCol="0" anchor="ctr">
            <a:normAutofit/>
          </a:bodyPr>
          <a:lstStyle/>
          <a:p>
            <a:pPr defTabSz="457200"/>
            <a:r>
              <a:rPr lang="en-US" altLang="en-US" b="0" i="0" kern="1200" cap="all" dirty="0">
                <a:solidFill>
                  <a:schemeClr val="bg2">
                    <a:lumMod val="40000"/>
                    <a:lumOff val="60000"/>
                  </a:schemeClr>
                </a:solidFill>
                <a:latin typeface="+mj-lt"/>
                <a:ea typeface="+mj-ea"/>
                <a:cs typeface="+mj-cs"/>
              </a:rPr>
              <a:t>AGM and Partnership Meeting </a:t>
            </a:r>
          </a:p>
          <a:p>
            <a:pPr defTabSz="457200"/>
            <a:endParaRPr lang="en-US" altLang="en-US" b="0" i="0" kern="1200" cap="all" dirty="0">
              <a:solidFill>
                <a:schemeClr val="bg2">
                  <a:lumMod val="40000"/>
                  <a:lumOff val="60000"/>
                </a:schemeClr>
              </a:solidFill>
              <a:latin typeface="+mj-lt"/>
              <a:ea typeface="+mj-ea"/>
              <a:cs typeface="+mj-cs"/>
            </a:endParaRPr>
          </a:p>
          <a:p>
            <a:pPr defTabSz="457200"/>
            <a:r>
              <a:rPr lang="en-US" altLang="en-US" b="0" i="0" kern="1200" cap="all" dirty="0">
                <a:solidFill>
                  <a:schemeClr val="bg2">
                    <a:lumMod val="40000"/>
                    <a:lumOff val="60000"/>
                  </a:schemeClr>
                </a:solidFill>
                <a:latin typeface="+mj-lt"/>
                <a:ea typeface="+mj-ea"/>
                <a:cs typeface="+mj-cs"/>
              </a:rPr>
              <a:t>  </a:t>
            </a:r>
          </a:p>
        </p:txBody>
      </p:sp>
      <p:sp>
        <p:nvSpPr>
          <p:cNvPr id="2056" name="Rectangle 140">
            <a:extLst>
              <a:ext uri="{FF2B5EF4-FFF2-40B4-BE49-F238E27FC236}">
                <a16:creationId xmlns:a16="http://schemas.microsoft.com/office/drawing/2014/main" id="{9A4B1E59-3C8A-453C-B841-6AB3B0CF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5008" y="0"/>
            <a:ext cx="1078992" cy="6858000"/>
          </a:xfrm>
          <a:prstGeom prst="rect">
            <a:avLst/>
          </a:prstGeom>
          <a:solidFill>
            <a:schemeClr val="bg2">
              <a:lumMod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Rectangle 2">
            <a:extLst>
              <a:ext uri="{FF2B5EF4-FFF2-40B4-BE49-F238E27FC236}">
                <a16:creationId xmlns:a16="http://schemas.microsoft.com/office/drawing/2014/main" id="{5FC916A6-3183-4541-94D0-45DC3293BFA1}"/>
              </a:ext>
            </a:extLst>
          </p:cNvPr>
          <p:cNvSpPr/>
          <p:nvPr/>
        </p:nvSpPr>
        <p:spPr>
          <a:xfrm>
            <a:off x="5908261" y="3573018"/>
            <a:ext cx="1872209" cy="276999"/>
          </a:xfrm>
          <a:prstGeom prst="rect">
            <a:avLst/>
          </a:prstGeom>
        </p:spPr>
        <p:txBody>
          <a:bodyPr wrap="square">
            <a:spAutoFit/>
          </a:bodyPr>
          <a:lstStyle/>
          <a:p>
            <a:pPr>
              <a:spcAft>
                <a:spcPts val="600"/>
              </a:spcAft>
            </a:pPr>
            <a:r>
              <a:rPr lang="fr-CA" altLang="en-US" sz="1200" b="1" dirty="0">
                <a:solidFill>
                  <a:schemeClr val="bg2">
                    <a:lumMod val="60000"/>
                    <a:lumOff val="40000"/>
                  </a:schemeClr>
                </a:solidFill>
              </a:rPr>
              <a:t>13th November 2023</a:t>
            </a:r>
            <a:endParaRPr lang="en-GB" sz="1200" dirty="0">
              <a:solidFill>
                <a:schemeClr val="bg2">
                  <a:lumMod val="60000"/>
                  <a:lumOff val="40000"/>
                </a:schemeClr>
              </a:solidFill>
            </a:endParaRPr>
          </a:p>
        </p:txBody>
      </p:sp>
      <p:pic>
        <p:nvPicPr>
          <p:cNvPr id="6" name="Picture 5" descr="Text&#10;&#10;Description automatically generated">
            <a:extLst>
              <a:ext uri="{FF2B5EF4-FFF2-40B4-BE49-F238E27FC236}">
                <a16:creationId xmlns:a16="http://schemas.microsoft.com/office/drawing/2014/main" id="{648ABE0A-9C91-70B3-ABC7-655393483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5" y="6075466"/>
            <a:ext cx="1748665" cy="53349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9C5D062-5875-496D-B18B-34747AF45A84}"/>
              </a:ext>
            </a:extLst>
          </p:cNvPr>
          <p:cNvSpPr>
            <a:spLocks noGrp="1"/>
          </p:cNvSpPr>
          <p:nvPr>
            <p:ph type="title"/>
          </p:nvPr>
        </p:nvSpPr>
        <p:spPr>
          <a:xfrm>
            <a:off x="486697" y="629266"/>
            <a:ext cx="3596612" cy="1641987"/>
          </a:xfrm>
        </p:spPr>
        <p:txBody>
          <a:bodyPr>
            <a:normAutofit/>
          </a:bodyPr>
          <a:lstStyle/>
          <a:p>
            <a:pPr eaLnBrk="1" hangingPunct="1">
              <a:defRPr/>
            </a:pPr>
            <a:r>
              <a:rPr lang="en-GB" altLang="en-US"/>
              <a:t>COMMUNITY ACTIVITIES</a:t>
            </a:r>
            <a:endParaRPr lang="en-US" altLang="en-US"/>
          </a:p>
        </p:txBody>
      </p:sp>
      <p:pic>
        <p:nvPicPr>
          <p:cNvPr id="4" name="Picture 3" descr="A person standing in front of a basketball hoop&#10;&#10;Description automatically generated with medium confidence">
            <a:extLst>
              <a:ext uri="{FF2B5EF4-FFF2-40B4-BE49-F238E27FC236}">
                <a16:creationId xmlns:a16="http://schemas.microsoft.com/office/drawing/2014/main" id="{9886E0E9-5212-44ED-946F-C1B975C84BC2}"/>
              </a:ext>
            </a:extLst>
          </p:cNvPr>
          <p:cNvPicPr>
            <a:picLocks noChangeAspect="1"/>
          </p:cNvPicPr>
          <p:nvPr/>
        </p:nvPicPr>
        <p:blipFill rotWithShape="1">
          <a:blip r:embed="rId3">
            <a:extLst>
              <a:ext uri="{28A0092B-C50C-407E-A947-70E740481C1C}">
                <a14:useLocalDpi xmlns:a14="http://schemas.microsoft.com/office/drawing/2010/main" val="0"/>
              </a:ext>
            </a:extLst>
          </a:blip>
          <a:srcRect l="10742" r="12552"/>
          <a:stretch/>
        </p:blipFill>
        <p:spPr>
          <a:xfrm>
            <a:off x="4570807" y="609601"/>
            <a:ext cx="4087417" cy="5638797"/>
          </a:xfrm>
          <a:prstGeom prst="rect">
            <a:avLst/>
          </a:prstGeom>
          <a:effectLst>
            <a:outerShdw blurRad="50800" dist="38100" dir="5400000" algn="t" rotWithShape="0">
              <a:prstClr val="black">
                <a:alpha val="43000"/>
              </a:prstClr>
            </a:outerShdw>
          </a:effectLst>
        </p:spPr>
      </p:pic>
      <p:sp>
        <p:nvSpPr>
          <p:cNvPr id="8219" name="Rectangle 8209">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196" name="Rectangle 4">
            <a:extLst>
              <a:ext uri="{FF2B5EF4-FFF2-40B4-BE49-F238E27FC236}">
                <a16:creationId xmlns:a16="http://schemas.microsoft.com/office/drawing/2014/main" id="{94E5B323-1F60-4C42-B9A4-19A26CA5AF64}"/>
              </a:ext>
            </a:extLst>
          </p:cNvPr>
          <p:cNvSpPr>
            <a:spLocks noGrp="1"/>
          </p:cNvSpPr>
          <p:nvPr>
            <p:ph idx="1"/>
          </p:nvPr>
        </p:nvSpPr>
        <p:spPr>
          <a:xfrm>
            <a:off x="485775" y="2438401"/>
            <a:ext cx="3597942" cy="3809998"/>
          </a:xfrm>
        </p:spPr>
        <p:txBody>
          <a:bodyPr>
            <a:normAutofit/>
          </a:bodyPr>
          <a:lstStyle/>
          <a:p>
            <a:pPr eaLnBrk="1" hangingPunct="1">
              <a:lnSpc>
                <a:spcPct val="90000"/>
              </a:lnSpc>
              <a:buFont typeface="Arial" panose="020B0604020202020204" pitchFamily="34" charset="0"/>
              <a:buChar char="•"/>
              <a:defRPr/>
            </a:pPr>
            <a:endParaRPr lang="en-GB" altLang="en-US" sz="1300" dirty="0"/>
          </a:p>
          <a:p>
            <a:pPr>
              <a:lnSpc>
                <a:spcPct val="90000"/>
              </a:lnSpc>
              <a:buFont typeface="Arial" panose="020B0604020202020204" pitchFamily="34" charset="0"/>
              <a:buChar char="•"/>
              <a:defRPr/>
            </a:pPr>
            <a:r>
              <a:rPr lang="en-US" altLang="en-US" sz="1300" dirty="0">
                <a:latin typeface="Raleway" panose="020B0003030101060003" pitchFamily="34" charset="0"/>
              </a:rPr>
              <a:t>Easter </a:t>
            </a:r>
            <a:r>
              <a:rPr lang="en-US" altLang="en-US" sz="1300" dirty="0" err="1">
                <a:latin typeface="Raleway" panose="020B0003030101060003" pitchFamily="34" charset="0"/>
              </a:rPr>
              <a:t>Eggstravaganza</a:t>
            </a:r>
            <a:r>
              <a:rPr lang="en-US" altLang="en-US" sz="1300" dirty="0">
                <a:latin typeface="Raleway" panose="020B0003030101060003" pitchFamily="34" charset="0"/>
              </a:rPr>
              <a:t> – </a:t>
            </a:r>
            <a:r>
              <a:rPr lang="en-US" altLang="en-US" sz="1300" b="1" dirty="0">
                <a:latin typeface="Raleway" panose="020B0003030101060003" pitchFamily="34" charset="0"/>
              </a:rPr>
              <a:t>Cancelled again!</a:t>
            </a:r>
          </a:p>
          <a:p>
            <a:pPr lvl="1">
              <a:lnSpc>
                <a:spcPct val="90000"/>
              </a:lnSpc>
              <a:buFont typeface="Arial" panose="020B0604020202020204" pitchFamily="34" charset="0"/>
              <a:buChar char="•"/>
              <a:defRPr/>
            </a:pPr>
            <a:r>
              <a:rPr lang="en-US" altLang="en-US" sz="1300" dirty="0">
                <a:latin typeface="Raleway" panose="020B0003030101060003" pitchFamily="34" charset="0"/>
              </a:rPr>
              <a:t>community event usually attracting 350 residents and 15 local organisations</a:t>
            </a:r>
          </a:p>
          <a:p>
            <a:pPr>
              <a:lnSpc>
                <a:spcPct val="90000"/>
              </a:lnSpc>
              <a:buFont typeface="Arial" panose="020B0604020202020204" pitchFamily="34" charset="0"/>
              <a:buChar char="•"/>
              <a:defRPr/>
            </a:pPr>
            <a:r>
              <a:rPr lang="en-GB" altLang="en-US" sz="1300" dirty="0">
                <a:latin typeface="Raleway" panose="020B0003030101060003" pitchFamily="34" charset="0"/>
              </a:rPr>
              <a:t>Community Meetings </a:t>
            </a:r>
          </a:p>
          <a:p>
            <a:pPr lvl="1">
              <a:lnSpc>
                <a:spcPct val="90000"/>
              </a:lnSpc>
              <a:buFont typeface="Arial" panose="020B0604020202020204" pitchFamily="34" charset="0"/>
              <a:buChar char="•"/>
              <a:defRPr/>
            </a:pPr>
            <a:r>
              <a:rPr lang="en-GB" altLang="en-US" sz="1300" dirty="0">
                <a:latin typeface="Raleway" panose="020B0003030101060003" pitchFamily="34" charset="0"/>
              </a:rPr>
              <a:t>Neighbourhood Coordination 3 meetings per year</a:t>
            </a:r>
          </a:p>
          <a:p>
            <a:pPr lvl="1">
              <a:lnSpc>
                <a:spcPct val="90000"/>
              </a:lnSpc>
              <a:buFont typeface="Arial" panose="020B0604020202020204" pitchFamily="34" charset="0"/>
              <a:buChar char="•"/>
              <a:defRPr/>
            </a:pPr>
            <a:r>
              <a:rPr lang="en-GB" altLang="en-US" sz="1300" dirty="0">
                <a:latin typeface="Raleway" panose="020B0003030101060003" pitchFamily="34" charset="0"/>
              </a:rPr>
              <a:t>Children and Young People 3 meetings per year</a:t>
            </a:r>
          </a:p>
          <a:p>
            <a:pPr>
              <a:lnSpc>
                <a:spcPct val="90000"/>
              </a:lnSpc>
              <a:buFont typeface="Arial" panose="020B0604020202020204" pitchFamily="34" charset="0"/>
              <a:buChar char="•"/>
              <a:defRPr/>
            </a:pPr>
            <a:r>
              <a:rPr lang="en-GB" altLang="en-US" sz="1300" dirty="0">
                <a:latin typeface="Raleway" panose="020B0003030101060003" pitchFamily="34" charset="0"/>
              </a:rPr>
              <a:t>Neighbourhood Development Plan  </a:t>
            </a:r>
          </a:p>
          <a:p>
            <a:pPr lvl="1">
              <a:lnSpc>
                <a:spcPct val="90000"/>
              </a:lnSpc>
              <a:buFont typeface="Arial" panose="020B0604020202020204" pitchFamily="34" charset="0"/>
              <a:buChar char="•"/>
              <a:defRPr/>
            </a:pPr>
            <a:r>
              <a:rPr lang="en-GB" altLang="en-US" sz="1300" dirty="0">
                <a:latin typeface="Raleway" panose="020B0003030101060003" pitchFamily="34" charset="0"/>
              </a:rPr>
              <a:t>45 meetings this year</a:t>
            </a:r>
          </a:p>
          <a:p>
            <a:pPr lvl="1">
              <a:lnSpc>
                <a:spcPct val="90000"/>
              </a:lnSpc>
              <a:buFont typeface="Arial" panose="020B0604020202020204" pitchFamily="34" charset="0"/>
              <a:buChar char="•"/>
              <a:defRPr/>
            </a:pPr>
            <a:r>
              <a:rPr lang="en-GB" altLang="en-US" sz="1300" dirty="0">
                <a:latin typeface="Raleway" panose="020B0003030101060003" pitchFamily="34" charset="0"/>
              </a:rPr>
              <a:t>All held on Zoom!</a:t>
            </a:r>
          </a:p>
          <a:p>
            <a:pPr lvl="1">
              <a:lnSpc>
                <a:spcPct val="90000"/>
              </a:lnSpc>
              <a:defRPr/>
            </a:pPr>
            <a:endParaRPr lang="en-GB" altLang="en-US" sz="1300" dirty="0"/>
          </a:p>
        </p:txBody>
      </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393" name="Rectangle 1639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defTabSz="914400">
              <a:defRPr/>
            </a:pPr>
            <a:endParaRPr lang="en-US">
              <a:solidFill>
                <a:prstClr val="white"/>
              </a:solidFill>
              <a:latin typeface="Century Gothic" panose="020B0502020202020204"/>
            </a:endParaRPr>
          </a:p>
        </p:txBody>
      </p:sp>
      <p:sp>
        <p:nvSpPr>
          <p:cNvPr id="2" name="Rectangle 3">
            <a:extLst>
              <a:ext uri="{FF2B5EF4-FFF2-40B4-BE49-F238E27FC236}">
                <a16:creationId xmlns:a16="http://schemas.microsoft.com/office/drawing/2014/main" id="{60DE8FD5-C27B-43EA-A883-5958DEC9F070}"/>
              </a:ext>
            </a:extLst>
          </p:cNvPr>
          <p:cNvSpPr>
            <a:spLocks noGrp="1"/>
          </p:cNvSpPr>
          <p:nvPr>
            <p:ph type="title"/>
          </p:nvPr>
        </p:nvSpPr>
        <p:spPr>
          <a:xfrm>
            <a:off x="486699" y="629268"/>
            <a:ext cx="4641143" cy="1622321"/>
          </a:xfrm>
        </p:spPr>
        <p:txBody>
          <a:bodyPr>
            <a:normAutofit/>
          </a:bodyPr>
          <a:lstStyle/>
          <a:p>
            <a:pPr eaLnBrk="1" hangingPunct="1">
              <a:defRPr/>
            </a:pPr>
            <a:r>
              <a:rPr lang="en-GB" altLang="en-US">
                <a:solidFill>
                  <a:srgbClr val="EBEBEB"/>
                </a:solidFill>
              </a:rPr>
              <a:t>OTHER ACTIVITIES</a:t>
            </a:r>
            <a:endParaRPr lang="en-US" altLang="en-US">
              <a:solidFill>
                <a:srgbClr val="EBEBEB"/>
              </a:solidFill>
            </a:endParaRPr>
          </a:p>
        </p:txBody>
      </p:sp>
      <p:sp>
        <p:nvSpPr>
          <p:cNvPr id="16388" name="Rectangle 4">
            <a:extLst>
              <a:ext uri="{FF2B5EF4-FFF2-40B4-BE49-F238E27FC236}">
                <a16:creationId xmlns:a16="http://schemas.microsoft.com/office/drawing/2014/main" id="{A9F583D3-59A7-4363-A710-65CF2B9B7AA5}"/>
              </a:ext>
            </a:extLst>
          </p:cNvPr>
          <p:cNvSpPr>
            <a:spLocks noGrp="1"/>
          </p:cNvSpPr>
          <p:nvPr>
            <p:ph idx="1"/>
          </p:nvPr>
        </p:nvSpPr>
        <p:spPr>
          <a:xfrm>
            <a:off x="486697" y="2438402"/>
            <a:ext cx="4641142" cy="3785419"/>
          </a:xfrm>
        </p:spPr>
        <p:txBody>
          <a:bodyPr>
            <a:normAutofit/>
          </a:bodyPr>
          <a:lstStyle/>
          <a:p>
            <a:pPr eaLnBrk="1" hangingPunct="1">
              <a:buFont typeface="Arial" panose="020B0604020202020204" pitchFamily="34" charset="0"/>
              <a:buNone/>
              <a:defRPr/>
            </a:pPr>
            <a:endParaRPr lang="en-GB" altLang="en-US" b="1" dirty="0">
              <a:solidFill>
                <a:srgbClr val="FFFFFF"/>
              </a:solidFill>
            </a:endParaRP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Midsummer Fiesta – Cancelled in 2023  </a:t>
            </a: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Cheltenham Communities Partnership</a:t>
            </a: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Cheltenham Culture Board – </a:t>
            </a: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Cheltenham Sports Strategy</a:t>
            </a: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NHS Wellbeing Project</a:t>
            </a:r>
          </a:p>
          <a:p>
            <a:pPr lvl="1" eaLnBrk="1" hangingPunct="1">
              <a:buFont typeface="Arial" panose="020B0604020202020204" pitchFamily="34" charset="0"/>
              <a:buChar char="•"/>
              <a:defRPr/>
            </a:pPr>
            <a:r>
              <a:rPr lang="en-GB" altLang="en-US" dirty="0">
                <a:solidFill>
                  <a:srgbClr val="FFFFFF"/>
                </a:solidFill>
                <a:latin typeface="Raleway" panose="020B0003030101060003" pitchFamily="34" charset="0"/>
              </a:rPr>
              <a:t>VCS Forum</a:t>
            </a:r>
          </a:p>
        </p:txBody>
      </p:sp>
      <p:sp>
        <p:nvSpPr>
          <p:cNvPr id="16395"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defTabSz="914400">
              <a:defRPr/>
            </a:pPr>
            <a:endParaRPr lang="en-US">
              <a:solidFill>
                <a:prstClr val="white"/>
              </a:solidFill>
              <a:latin typeface="Century Gothic" panose="020B0502020202020204"/>
            </a:endParaRPr>
          </a:p>
        </p:txBody>
      </p:sp>
      <p:pic>
        <p:nvPicPr>
          <p:cNvPr id="4" name="Picture 3" descr="Calendar&#10;&#10;Description automatically generated">
            <a:extLst>
              <a:ext uri="{FF2B5EF4-FFF2-40B4-BE49-F238E27FC236}">
                <a16:creationId xmlns:a16="http://schemas.microsoft.com/office/drawing/2014/main" id="{8ABD0B0B-EBAF-53D8-17DE-51A12C6AEC03}"/>
              </a:ext>
            </a:extLst>
          </p:cNvPr>
          <p:cNvPicPr>
            <a:picLocks noChangeAspect="1"/>
          </p:cNvPicPr>
          <p:nvPr/>
        </p:nvPicPr>
        <p:blipFill rotWithShape="1">
          <a:blip r:embed="rId3">
            <a:extLst>
              <a:ext uri="{28A0092B-C50C-407E-A947-70E740481C1C}">
                <a14:useLocalDpi xmlns:a14="http://schemas.microsoft.com/office/drawing/2010/main" val="0"/>
              </a:ext>
            </a:extLst>
          </a:blip>
          <a:srcRect t="12121" r="-3" b="22689"/>
          <a:stretch/>
        </p:blipFill>
        <p:spPr>
          <a:xfrm>
            <a:off x="5422766" y="4"/>
            <a:ext cx="3721551"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6" name="Picture 5" descr="Map&#10;&#10;Description automatically generated">
            <a:extLst>
              <a:ext uri="{FF2B5EF4-FFF2-40B4-BE49-F238E27FC236}">
                <a16:creationId xmlns:a16="http://schemas.microsoft.com/office/drawing/2014/main" id="{95B13DEE-9449-4BE2-B3D0-E34D5E333683}"/>
              </a:ext>
            </a:extLst>
          </p:cNvPr>
          <p:cNvPicPr>
            <a:picLocks noChangeAspect="1"/>
          </p:cNvPicPr>
          <p:nvPr/>
        </p:nvPicPr>
        <p:blipFill rotWithShape="1">
          <a:blip r:embed="rId4">
            <a:extLst>
              <a:ext uri="{28A0092B-C50C-407E-A947-70E740481C1C}">
                <a14:useLocalDpi xmlns:a14="http://schemas.microsoft.com/office/drawing/2010/main" val="0"/>
              </a:ext>
            </a:extLst>
          </a:blip>
          <a:srcRect l="127" r="1" b="1"/>
          <a:stretch/>
        </p:blipFill>
        <p:spPr>
          <a:xfrm>
            <a:off x="5421569" y="3428997"/>
            <a:ext cx="3722433"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598" name="Picture 14597">
            <a:extLst>
              <a:ext uri="{FF2B5EF4-FFF2-40B4-BE49-F238E27FC236}">
                <a16:creationId xmlns:a16="http://schemas.microsoft.com/office/drawing/2014/main" id="{1530DCFF-08F5-434A-A0D5-F3E89407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4600" name="Picture 14599">
            <a:extLst>
              <a:ext uri="{FF2B5EF4-FFF2-40B4-BE49-F238E27FC236}">
                <a16:creationId xmlns:a16="http://schemas.microsoft.com/office/drawing/2014/main" id="{24011A3A-9884-40BF-94F6-0625A0ADD3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4602" name="Oval 14601">
            <a:extLst>
              <a:ext uri="{FF2B5EF4-FFF2-40B4-BE49-F238E27FC236}">
                <a16:creationId xmlns:a16="http://schemas.microsoft.com/office/drawing/2014/main" id="{D6573690-978D-48A4-8645-0E01F8211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4604" name="Picture 14603">
            <a:extLst>
              <a:ext uri="{FF2B5EF4-FFF2-40B4-BE49-F238E27FC236}">
                <a16:creationId xmlns:a16="http://schemas.microsoft.com/office/drawing/2014/main" id="{D4B84446-184D-45CE-9532-48179EAE58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4606" name="Picture 14605">
            <a:extLst>
              <a:ext uri="{FF2B5EF4-FFF2-40B4-BE49-F238E27FC236}">
                <a16:creationId xmlns:a16="http://schemas.microsoft.com/office/drawing/2014/main" id="{C9229660-8639-44E7-B486-7436516E6B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608" name="Rectangle 14607">
            <a:extLst>
              <a:ext uri="{FF2B5EF4-FFF2-40B4-BE49-F238E27FC236}">
                <a16:creationId xmlns:a16="http://schemas.microsoft.com/office/drawing/2014/main" id="{858084FA-40DB-44FC-94DA-93AA71CD6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Rectangle 3">
            <a:extLst>
              <a:ext uri="{FF2B5EF4-FFF2-40B4-BE49-F238E27FC236}">
                <a16:creationId xmlns:a16="http://schemas.microsoft.com/office/drawing/2014/main" id="{A18537BB-E85E-4822-80AB-949913C0D6F9}"/>
              </a:ext>
            </a:extLst>
          </p:cNvPr>
          <p:cNvSpPr>
            <a:spLocks noGrp="1"/>
          </p:cNvSpPr>
          <p:nvPr>
            <p:ph type="title"/>
          </p:nvPr>
        </p:nvSpPr>
        <p:spPr>
          <a:xfrm>
            <a:off x="484583" y="609601"/>
            <a:ext cx="2494298" cy="1675975"/>
          </a:xfrm>
        </p:spPr>
        <p:txBody>
          <a:bodyPr vert="horz" lIns="91440" tIns="45720" rIns="91440" bIns="45720" rtlCol="0" anchor="t">
            <a:normAutofit/>
          </a:bodyPr>
          <a:lstStyle/>
          <a:p>
            <a:pPr defTabSz="457200">
              <a:lnSpc>
                <a:spcPct val="90000"/>
              </a:lnSpc>
              <a:defRPr/>
            </a:pPr>
            <a:r>
              <a:rPr lang="en-US" altLang="en-US" sz="2000"/>
              <a:t>COMMUNICATION </a:t>
            </a:r>
          </a:p>
        </p:txBody>
      </p:sp>
      <p:pic>
        <p:nvPicPr>
          <p:cNvPr id="11" name="Picture 10">
            <a:extLst>
              <a:ext uri="{FF2B5EF4-FFF2-40B4-BE49-F238E27FC236}">
                <a16:creationId xmlns:a16="http://schemas.microsoft.com/office/drawing/2014/main" id="{873C9E38-0047-1717-32F1-FE738CAEFD41}"/>
              </a:ext>
            </a:extLst>
          </p:cNvPr>
          <p:cNvPicPr>
            <a:picLocks noChangeAspect="1"/>
          </p:cNvPicPr>
          <p:nvPr/>
        </p:nvPicPr>
        <p:blipFill rotWithShape="1">
          <a:blip r:embed="rId7"/>
          <a:srcRect r="26275" b="-3"/>
          <a:stretch/>
        </p:blipFill>
        <p:spPr>
          <a:xfrm>
            <a:off x="3460232" y="609601"/>
            <a:ext cx="2556778" cy="2765825"/>
          </a:xfrm>
          <a:prstGeom prst="rect">
            <a:avLst/>
          </a:prstGeom>
          <a:effectLst>
            <a:outerShdw blurRad="50800" dist="38100" dir="5400000" algn="t" rotWithShape="0">
              <a:prstClr val="black">
                <a:alpha val="43000"/>
              </a:prstClr>
            </a:outerShdw>
          </a:effectLst>
        </p:spPr>
      </p:pic>
      <p:pic>
        <p:nvPicPr>
          <p:cNvPr id="7" name="Picture 6">
            <a:extLst>
              <a:ext uri="{FF2B5EF4-FFF2-40B4-BE49-F238E27FC236}">
                <a16:creationId xmlns:a16="http://schemas.microsoft.com/office/drawing/2014/main" id="{61661A1E-245C-DDE0-CF92-8AD83ED933D4}"/>
              </a:ext>
            </a:extLst>
          </p:cNvPr>
          <p:cNvPicPr>
            <a:picLocks noChangeAspect="1"/>
          </p:cNvPicPr>
          <p:nvPr/>
        </p:nvPicPr>
        <p:blipFill rotWithShape="1">
          <a:blip r:embed="rId8"/>
          <a:srcRect r="4" b="19675"/>
          <a:stretch/>
        </p:blipFill>
        <p:spPr>
          <a:xfrm>
            <a:off x="6101446" y="609602"/>
            <a:ext cx="2556778" cy="2766058"/>
          </a:xfrm>
          <a:prstGeom prst="rect">
            <a:avLst/>
          </a:prstGeom>
          <a:effectLst>
            <a:outerShdw blurRad="50800" dist="38100" dir="5400000" algn="t" rotWithShape="0">
              <a:prstClr val="black">
                <a:alpha val="43000"/>
              </a:prstClr>
            </a:outerShdw>
          </a:effectLst>
        </p:spPr>
      </p:pic>
      <p:sp>
        <p:nvSpPr>
          <p:cNvPr id="14610" name="Rectangle 14609">
            <a:extLst>
              <a:ext uri="{FF2B5EF4-FFF2-40B4-BE49-F238E27FC236}">
                <a16:creationId xmlns:a16="http://schemas.microsoft.com/office/drawing/2014/main" id="{6B41991E-FEAE-49BB-BDDD-80639BB61C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340" name="Rectangle 4">
            <a:extLst>
              <a:ext uri="{FF2B5EF4-FFF2-40B4-BE49-F238E27FC236}">
                <a16:creationId xmlns:a16="http://schemas.microsoft.com/office/drawing/2014/main" id="{C9183351-8961-4F27-99AB-D4BC26236B35}"/>
              </a:ext>
            </a:extLst>
          </p:cNvPr>
          <p:cNvSpPr>
            <a:spLocks noGrp="1"/>
          </p:cNvSpPr>
          <p:nvPr>
            <p:ph type="body" sz="half" idx="1"/>
          </p:nvPr>
        </p:nvSpPr>
        <p:spPr>
          <a:xfrm>
            <a:off x="481632" y="2484544"/>
            <a:ext cx="2497249" cy="3763855"/>
          </a:xfrm>
        </p:spPr>
        <p:txBody>
          <a:bodyPr vert="horz" lIns="91440" tIns="45720" rIns="91440" bIns="45720" rtlCol="0">
            <a:normAutofit/>
          </a:bodyPr>
          <a:lstStyle/>
          <a:p>
            <a:pPr marL="0" indent="0" defTabSz="457200">
              <a:lnSpc>
                <a:spcPct val="90000"/>
              </a:lnSpc>
              <a:defRPr/>
            </a:pPr>
            <a:r>
              <a:rPr lang="en-US" altLang="en-US" sz="1000" dirty="0"/>
              <a:t>VIEWPOINT</a:t>
            </a:r>
          </a:p>
          <a:p>
            <a:pPr defTabSz="457200">
              <a:lnSpc>
                <a:spcPct val="90000"/>
              </a:lnSpc>
              <a:defRPr/>
            </a:pPr>
            <a:r>
              <a:rPr lang="en-US" altLang="en-US" sz="1000" dirty="0"/>
              <a:t>Local news, stories, events and photos. Copies distributed locally.</a:t>
            </a:r>
          </a:p>
          <a:p>
            <a:pPr marL="0" indent="0" defTabSz="457200">
              <a:lnSpc>
                <a:spcPct val="90000"/>
              </a:lnSpc>
              <a:defRPr/>
            </a:pPr>
            <a:r>
              <a:rPr lang="en-US" altLang="en-US" sz="1000" dirty="0"/>
              <a:t>DIRECTORY</a:t>
            </a:r>
          </a:p>
          <a:p>
            <a:pPr defTabSz="457200">
              <a:lnSpc>
                <a:spcPct val="90000"/>
              </a:lnSpc>
              <a:defRPr/>
            </a:pPr>
            <a:r>
              <a:rPr lang="en-US" altLang="en-US" sz="1000" dirty="0"/>
              <a:t>List and map of activities, groups and organisations.</a:t>
            </a:r>
          </a:p>
          <a:p>
            <a:pPr marL="0" indent="0" defTabSz="457200">
              <a:lnSpc>
                <a:spcPct val="90000"/>
              </a:lnSpc>
              <a:defRPr/>
            </a:pPr>
            <a:r>
              <a:rPr lang="en-US" altLang="en-US" sz="1000" dirty="0"/>
              <a:t>WEBSITE </a:t>
            </a:r>
          </a:p>
          <a:p>
            <a:pPr defTabSz="457200">
              <a:lnSpc>
                <a:spcPct val="90000"/>
              </a:lnSpc>
              <a:defRPr/>
            </a:pPr>
            <a:r>
              <a:rPr lang="en-US" altLang="en-US" sz="1000" dirty="0"/>
              <a:t>Resource for meeting minutes, links and background information.</a:t>
            </a:r>
          </a:p>
          <a:p>
            <a:pPr marL="0" indent="0" defTabSz="457200">
              <a:lnSpc>
                <a:spcPct val="90000"/>
              </a:lnSpc>
              <a:defRPr/>
            </a:pPr>
            <a:r>
              <a:rPr lang="en-US" altLang="en-US" sz="1000" dirty="0"/>
              <a:t>TWITTER</a:t>
            </a:r>
          </a:p>
          <a:p>
            <a:pPr defTabSz="457200">
              <a:lnSpc>
                <a:spcPct val="90000"/>
              </a:lnSpc>
              <a:defRPr/>
            </a:pPr>
            <a:r>
              <a:rPr lang="en-US" altLang="en-US" sz="1000" dirty="0"/>
              <a:t>currently have 866+ followers. </a:t>
            </a:r>
          </a:p>
          <a:p>
            <a:pPr marL="0" indent="0" defTabSz="457200">
              <a:lnSpc>
                <a:spcPct val="90000"/>
              </a:lnSpc>
              <a:defRPr/>
            </a:pPr>
            <a:r>
              <a:rPr lang="en-US" altLang="en-US" sz="1000" dirty="0"/>
              <a:t>FACEBOOK</a:t>
            </a:r>
          </a:p>
          <a:p>
            <a:pPr defTabSz="457200">
              <a:lnSpc>
                <a:spcPct val="90000"/>
              </a:lnSpc>
              <a:defRPr/>
            </a:pPr>
            <a:r>
              <a:rPr lang="en-US" altLang="en-US" sz="1000" dirty="0"/>
              <a:t>Currently we have 661+ likes 736 follows</a:t>
            </a:r>
          </a:p>
        </p:txBody>
      </p:sp>
      <p:pic>
        <p:nvPicPr>
          <p:cNvPr id="4" name="Picture 3">
            <a:extLst>
              <a:ext uri="{FF2B5EF4-FFF2-40B4-BE49-F238E27FC236}">
                <a16:creationId xmlns:a16="http://schemas.microsoft.com/office/drawing/2014/main" id="{D5F6019F-1579-8428-8F31-ADF3E707B814}"/>
              </a:ext>
            </a:extLst>
          </p:cNvPr>
          <p:cNvPicPr>
            <a:picLocks noChangeAspect="1"/>
          </p:cNvPicPr>
          <p:nvPr/>
        </p:nvPicPr>
        <p:blipFill rotWithShape="1">
          <a:blip r:embed="rId9"/>
          <a:srcRect l="27376" r="31026" b="2"/>
          <a:stretch/>
        </p:blipFill>
        <p:spPr>
          <a:xfrm>
            <a:off x="3460233" y="3482340"/>
            <a:ext cx="2556777" cy="2765825"/>
          </a:xfrm>
          <a:prstGeom prst="rect">
            <a:avLst/>
          </a:prstGeom>
          <a:effectLst>
            <a:outerShdw blurRad="50800" dist="38100" dir="5400000" algn="t" rotWithShape="0">
              <a:prstClr val="black">
                <a:alpha val="43000"/>
              </a:prstClr>
            </a:outerShdw>
          </a:effectLst>
        </p:spPr>
      </p:pic>
      <p:pic>
        <p:nvPicPr>
          <p:cNvPr id="13" name="Picture 12">
            <a:extLst>
              <a:ext uri="{FF2B5EF4-FFF2-40B4-BE49-F238E27FC236}">
                <a16:creationId xmlns:a16="http://schemas.microsoft.com/office/drawing/2014/main" id="{B774B6D3-126A-C88B-BD22-8F2274779986}"/>
              </a:ext>
            </a:extLst>
          </p:cNvPr>
          <p:cNvPicPr>
            <a:picLocks noChangeAspect="1"/>
          </p:cNvPicPr>
          <p:nvPr/>
        </p:nvPicPr>
        <p:blipFill rotWithShape="1">
          <a:blip r:embed="rId10"/>
          <a:srcRect r="4" b="1014"/>
          <a:stretch/>
        </p:blipFill>
        <p:spPr>
          <a:xfrm>
            <a:off x="6101446" y="3482340"/>
            <a:ext cx="2556778" cy="2766058"/>
          </a:xfrm>
          <a:prstGeom prst="rect">
            <a:avLst/>
          </a:prstGeom>
          <a:effectLst>
            <a:outerShdw blurRad="50800" dist="38100" dir="5400000" algn="t" rotWithShape="0">
              <a:prstClr val="black">
                <a:alpha val="43000"/>
              </a:prstClr>
            </a:outerShdw>
          </a:effectLst>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104" name="Rectangle 4103">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E436E57-229D-469A-BA96-7F6F651D51E0}"/>
              </a:ext>
            </a:extLst>
          </p:cNvPr>
          <p:cNvSpPr>
            <a:spLocks noGrp="1"/>
          </p:cNvSpPr>
          <p:nvPr>
            <p:ph type="title"/>
          </p:nvPr>
        </p:nvSpPr>
        <p:spPr>
          <a:xfrm>
            <a:off x="486699" y="629268"/>
            <a:ext cx="4641143" cy="1622321"/>
          </a:xfrm>
        </p:spPr>
        <p:txBody>
          <a:bodyPr>
            <a:normAutofit/>
          </a:bodyPr>
          <a:lstStyle/>
          <a:p>
            <a:pPr eaLnBrk="1" hangingPunct="1">
              <a:defRPr/>
            </a:pPr>
            <a:r>
              <a:rPr lang="fr-CA" altLang="en-US" dirty="0">
                <a:solidFill>
                  <a:srgbClr val="EBEBEB"/>
                </a:solidFill>
              </a:rPr>
              <a:t>COMING SOON</a:t>
            </a:r>
          </a:p>
        </p:txBody>
      </p:sp>
      <p:sp>
        <p:nvSpPr>
          <p:cNvPr id="4099" name="Espace réservé du contenu 2">
            <a:extLst>
              <a:ext uri="{FF2B5EF4-FFF2-40B4-BE49-F238E27FC236}">
                <a16:creationId xmlns:a16="http://schemas.microsoft.com/office/drawing/2014/main" id="{FDFED8D7-CF0E-45BB-B8C0-9A74A9D983CE}"/>
              </a:ext>
            </a:extLst>
          </p:cNvPr>
          <p:cNvSpPr>
            <a:spLocks noGrp="1"/>
          </p:cNvSpPr>
          <p:nvPr>
            <p:ph idx="1"/>
          </p:nvPr>
        </p:nvSpPr>
        <p:spPr>
          <a:xfrm>
            <a:off x="486697" y="2438400"/>
            <a:ext cx="4641142" cy="3785419"/>
          </a:xfrm>
        </p:spPr>
        <p:txBody>
          <a:bodyPr>
            <a:normAutofit/>
          </a:bodyPr>
          <a:lstStyle/>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Community Café</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Springbank Creative Space</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Volunteering opportunities</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Training and Education</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Sports Coaching Project – Easter 2024</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13th Green Flag Award (Springbank)</a:t>
            </a:r>
          </a:p>
          <a:p>
            <a:pPr>
              <a:lnSpc>
                <a:spcPct val="90000"/>
              </a:lnSpc>
              <a:buFont typeface="Arial" panose="020B0604020202020204" pitchFamily="34" charset="0"/>
              <a:buChar char="•"/>
            </a:pPr>
            <a:r>
              <a:rPr lang="en-US" sz="1700" dirty="0">
                <a:solidFill>
                  <a:srgbClr val="FFFFFF"/>
                </a:solidFill>
                <a:latin typeface="Raleway" panose="020B0003030101060003" pitchFamily="34" charset="0"/>
              </a:rPr>
              <a:t>Hesters Way Neighbourhood Plan – Coming in 2024</a:t>
            </a:r>
          </a:p>
          <a:p>
            <a:pPr>
              <a:lnSpc>
                <a:spcPct val="90000"/>
              </a:lnSpc>
              <a:buFont typeface="Arial" panose="020B0604020202020204" pitchFamily="34" charset="0"/>
              <a:buChar char="•"/>
            </a:pPr>
            <a:endParaRPr lang="en-US" sz="1700" dirty="0">
              <a:solidFill>
                <a:srgbClr val="FFFFFF"/>
              </a:solidFill>
              <a:latin typeface="Raleway" panose="020B0003030101060003" pitchFamily="34" charset="0"/>
            </a:endParaRPr>
          </a:p>
          <a:p>
            <a:pPr marL="0" indent="0">
              <a:lnSpc>
                <a:spcPct val="90000"/>
              </a:lnSpc>
              <a:buNone/>
            </a:pPr>
            <a:r>
              <a:rPr lang="en-GB" altLang="en-US" sz="1700" dirty="0">
                <a:solidFill>
                  <a:srgbClr val="FFFFFF"/>
                </a:solidFill>
                <a:latin typeface="Raleway" panose="020B0003030101060003" pitchFamily="34" charset="0"/>
              </a:rPr>
              <a:t>Thanks for listening and here’s to </a:t>
            </a:r>
            <a:r>
              <a:rPr lang="en-GB" altLang="en-US" sz="1700">
                <a:solidFill>
                  <a:srgbClr val="FFFFFF"/>
                </a:solidFill>
                <a:latin typeface="Raleway" panose="020B0003030101060003" pitchFamily="34" charset="0"/>
              </a:rPr>
              <a:t>a great </a:t>
            </a:r>
            <a:r>
              <a:rPr lang="en-GB" altLang="en-US" sz="1700" dirty="0">
                <a:solidFill>
                  <a:srgbClr val="FFFFFF"/>
                </a:solidFill>
                <a:latin typeface="Raleway" panose="020B0003030101060003" pitchFamily="34" charset="0"/>
              </a:rPr>
              <a:t>2024!</a:t>
            </a:r>
            <a:endParaRPr lang="en-US" altLang="en-US" sz="1700" dirty="0">
              <a:solidFill>
                <a:srgbClr val="FFFFFF"/>
              </a:solidFill>
              <a:latin typeface="Raleway" panose="020B0003030101060003" pitchFamily="34" charset="0"/>
            </a:endParaRPr>
          </a:p>
          <a:p>
            <a:pPr>
              <a:lnSpc>
                <a:spcPct val="90000"/>
              </a:lnSpc>
              <a:buFont typeface="Arial" panose="020B0604020202020204" pitchFamily="34" charset="0"/>
              <a:buChar char="•"/>
            </a:pPr>
            <a:endParaRPr lang="en-US" sz="1700" dirty="0">
              <a:solidFill>
                <a:srgbClr val="FFFFFF"/>
              </a:solidFill>
            </a:endParaRPr>
          </a:p>
          <a:p>
            <a:pPr marL="0" indent="0">
              <a:lnSpc>
                <a:spcPct val="90000"/>
              </a:lnSpc>
              <a:buNone/>
            </a:pPr>
            <a:endParaRPr lang="en-US" sz="1700" dirty="0">
              <a:solidFill>
                <a:srgbClr val="FFFFFF"/>
              </a:solidFill>
            </a:endParaRPr>
          </a:p>
          <a:p>
            <a:pPr lvl="1" eaLnBrk="1" hangingPunct="1">
              <a:lnSpc>
                <a:spcPct val="90000"/>
              </a:lnSpc>
              <a:buFontTx/>
              <a:buChar char="o"/>
              <a:defRPr/>
            </a:pPr>
            <a:endParaRPr lang="en-GB" altLang="en-US" sz="1700" b="1" dirty="0">
              <a:solidFill>
                <a:srgbClr val="FFFFFF"/>
              </a:solidFill>
            </a:endParaRPr>
          </a:p>
          <a:p>
            <a:pPr lvl="1" eaLnBrk="1" hangingPunct="1">
              <a:lnSpc>
                <a:spcPct val="90000"/>
              </a:lnSpc>
              <a:buFontTx/>
              <a:buChar char="o"/>
              <a:defRPr/>
            </a:pPr>
            <a:endParaRPr lang="en-GB" altLang="en-US" sz="1700" b="1" dirty="0">
              <a:solidFill>
                <a:srgbClr val="FFFFFF"/>
              </a:solidFill>
            </a:endParaRPr>
          </a:p>
          <a:p>
            <a:pPr lvl="3" eaLnBrk="1" hangingPunct="1">
              <a:lnSpc>
                <a:spcPct val="90000"/>
              </a:lnSpc>
              <a:buClr>
                <a:srgbClr val="000066"/>
              </a:buClr>
              <a:buFontTx/>
              <a:buNone/>
              <a:defRPr/>
            </a:pPr>
            <a:endParaRPr lang="en-GB" altLang="en-US" sz="1700" dirty="0">
              <a:solidFill>
                <a:srgbClr val="FFFFFF"/>
              </a:solidFill>
            </a:endParaRPr>
          </a:p>
          <a:p>
            <a:pPr lvl="1" eaLnBrk="1" hangingPunct="1">
              <a:lnSpc>
                <a:spcPct val="90000"/>
              </a:lnSpc>
              <a:buFont typeface="Arial" panose="020B0604020202020204" pitchFamily="34" charset="0"/>
              <a:buNone/>
              <a:defRPr/>
            </a:pPr>
            <a:endParaRPr lang="en-GB" altLang="en-US" sz="1700" dirty="0">
              <a:solidFill>
                <a:srgbClr val="FFFFFF"/>
              </a:solidFill>
            </a:endParaRPr>
          </a:p>
          <a:p>
            <a:pPr eaLnBrk="1" hangingPunct="1">
              <a:lnSpc>
                <a:spcPct val="90000"/>
              </a:lnSpc>
              <a:buFontTx/>
              <a:buNone/>
              <a:defRPr/>
            </a:pPr>
            <a:endParaRPr lang="en-US" altLang="en-US" sz="1700" dirty="0">
              <a:solidFill>
                <a:srgbClr val="FFFFFF"/>
              </a:solidFill>
            </a:endParaRPr>
          </a:p>
        </p:txBody>
      </p:sp>
      <p:sp>
        <p:nvSpPr>
          <p:cNvPr id="410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B7C0D10B-948F-796C-32FB-4B323E34DFC6}"/>
              </a:ext>
            </a:extLst>
          </p:cNvPr>
          <p:cNvPicPr>
            <a:picLocks noChangeAspect="1"/>
          </p:cNvPicPr>
          <p:nvPr/>
        </p:nvPicPr>
        <p:blipFill rotWithShape="1">
          <a:blip r:embed="rId3"/>
          <a:srcRect l="10146" r="20266"/>
          <a:stretch/>
        </p:blipFill>
        <p:spPr>
          <a:xfrm>
            <a:off x="5421881" y="1"/>
            <a:ext cx="3722434"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111" name="Rectangle 31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Rectangle 3">
            <a:extLst>
              <a:ext uri="{FF2B5EF4-FFF2-40B4-BE49-F238E27FC236}">
                <a16:creationId xmlns:a16="http://schemas.microsoft.com/office/drawing/2014/main" id="{F8D7AA76-B779-4EB1-AD8B-F66DA24FF2B6}"/>
              </a:ext>
            </a:extLst>
          </p:cNvPr>
          <p:cNvSpPr>
            <a:spLocks noGrp="1"/>
          </p:cNvSpPr>
          <p:nvPr>
            <p:ph type="title"/>
          </p:nvPr>
        </p:nvSpPr>
        <p:spPr>
          <a:xfrm>
            <a:off x="486699" y="629268"/>
            <a:ext cx="4641143" cy="1622321"/>
          </a:xfrm>
        </p:spPr>
        <p:txBody>
          <a:bodyPr>
            <a:normAutofit/>
          </a:bodyPr>
          <a:lstStyle/>
          <a:p>
            <a:pPr eaLnBrk="1" hangingPunct="1">
              <a:defRPr/>
            </a:pPr>
            <a:r>
              <a:rPr lang="en-GB" altLang="en-US" dirty="0">
                <a:solidFill>
                  <a:srgbClr val="EBEBEB"/>
                </a:solidFill>
              </a:rPr>
              <a:t>THANKS</a:t>
            </a:r>
            <a:endParaRPr lang="en-US" altLang="en-US" dirty="0">
              <a:solidFill>
                <a:srgbClr val="EBEBEB"/>
              </a:solidFill>
            </a:endParaRPr>
          </a:p>
        </p:txBody>
      </p:sp>
      <p:sp>
        <p:nvSpPr>
          <p:cNvPr id="31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0FE116EF-BAD7-B98C-913E-215800F6E45A}"/>
              </a:ext>
            </a:extLst>
          </p:cNvPr>
          <p:cNvPicPr>
            <a:picLocks noChangeAspect="1"/>
          </p:cNvPicPr>
          <p:nvPr/>
        </p:nvPicPr>
        <p:blipFill rotWithShape="1">
          <a:blip r:embed="rId3"/>
          <a:srcRect r="-4" b="18258"/>
          <a:stretch/>
        </p:blipFill>
        <p:spPr>
          <a:xfrm>
            <a:off x="5415058" y="10"/>
            <a:ext cx="3728942" cy="2285990"/>
          </a:xfrm>
          <a:custGeom>
            <a:avLst/>
            <a:gdLst/>
            <a:ahLst/>
            <a:cxnLst/>
            <a:rect l="l" t="t" r="r" b="b"/>
            <a:pathLst>
              <a:path w="4971922" h="2286000">
                <a:moveTo>
                  <a:pt x="0" y="0"/>
                </a:moveTo>
                <a:lnTo>
                  <a:pt x="1343538" y="0"/>
                </a:lnTo>
                <a:lnTo>
                  <a:pt x="1343538" y="1"/>
                </a:lnTo>
                <a:lnTo>
                  <a:pt x="4971922" y="1"/>
                </a:lnTo>
                <a:lnTo>
                  <a:pt x="4971922" y="2286000"/>
                </a:lnTo>
                <a:lnTo>
                  <a:pt x="232518" y="2286000"/>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sp>
        <p:nvSpPr>
          <p:cNvPr id="3076" name="Rectangle 4">
            <a:extLst>
              <a:ext uri="{FF2B5EF4-FFF2-40B4-BE49-F238E27FC236}">
                <a16:creationId xmlns:a16="http://schemas.microsoft.com/office/drawing/2014/main" id="{B48F145D-FC29-44C4-99FC-AA651F370693}"/>
              </a:ext>
            </a:extLst>
          </p:cNvPr>
          <p:cNvSpPr>
            <a:spLocks noGrp="1"/>
          </p:cNvSpPr>
          <p:nvPr>
            <p:ph idx="1"/>
          </p:nvPr>
        </p:nvSpPr>
        <p:spPr>
          <a:xfrm>
            <a:off x="486697" y="2438400"/>
            <a:ext cx="4641142" cy="3785419"/>
          </a:xfrm>
        </p:spPr>
        <p:txBody>
          <a:bodyPr>
            <a:normAutofit/>
          </a:bodyPr>
          <a:lstStyle/>
          <a:p>
            <a:pPr>
              <a:lnSpc>
                <a:spcPct val="90000"/>
              </a:lnSpc>
              <a:buNone/>
              <a:defRPr/>
            </a:pPr>
            <a:r>
              <a:rPr lang="en-GB" altLang="en-US" sz="1000" dirty="0">
                <a:solidFill>
                  <a:srgbClr val="FFFFFF"/>
                </a:solidFill>
                <a:latin typeface="Raleway" panose="020B0003030101060003" pitchFamily="34" charset="0"/>
              </a:rPr>
              <a:t>It wasn’t just the covid pandemic that caused the WCP another troublesome year... </a:t>
            </a:r>
          </a:p>
          <a:p>
            <a:pPr>
              <a:lnSpc>
                <a:spcPct val="90000"/>
              </a:lnSpc>
              <a:buNone/>
              <a:defRPr/>
            </a:pPr>
            <a:r>
              <a:rPr lang="en-GB" altLang="en-US" sz="1000" dirty="0">
                <a:solidFill>
                  <a:srgbClr val="FFFFFF"/>
                </a:solidFill>
                <a:latin typeface="Raleway" panose="020B0003030101060003" pitchFamily="34" charset="0"/>
              </a:rPr>
              <a:t>We would like to thank the following for their contributions and commitment to the Partnership this year</a:t>
            </a:r>
          </a:p>
          <a:p>
            <a:pPr marL="0" indent="0">
              <a:lnSpc>
                <a:spcPct val="90000"/>
              </a:lnSpc>
              <a:buNone/>
              <a:defRPr/>
            </a:pPr>
            <a:r>
              <a:rPr lang="en-GB" altLang="en-US" sz="1000" dirty="0">
                <a:solidFill>
                  <a:srgbClr val="FFFFFF"/>
                </a:solidFill>
                <a:latin typeface="Raleway" panose="020B0003030101060003" pitchFamily="34" charset="0"/>
              </a:rPr>
              <a:t>STAFF &amp; VOLUNTEERs</a:t>
            </a:r>
          </a:p>
          <a:p>
            <a:pPr eaLnBrk="1" hangingPunct="1">
              <a:lnSpc>
                <a:spcPct val="90000"/>
              </a:lnSpc>
              <a:buFontTx/>
              <a:buChar char="•"/>
              <a:defRPr/>
            </a:pPr>
            <a:r>
              <a:rPr lang="en-GB" altLang="en-US" sz="1000" dirty="0">
                <a:solidFill>
                  <a:srgbClr val="FFFFFF"/>
                </a:solidFill>
                <a:latin typeface="Raleway" panose="020B0003030101060003" pitchFamily="34" charset="0"/>
              </a:rPr>
              <a:t>Jacquie Boyer plus Rachel Clifford and Kelly Mitchell, for all their hard work at the Dreamscheme and Ami Walker for her superb work managing the Community Pantry and a special mention to Noel Conway, Ana Ornelas and Jake Richmond for their unstinting support! Not to mention Adrian Thompson who’s  been excellent in his facilities management role - thanks to all!!</a:t>
            </a:r>
          </a:p>
          <a:p>
            <a:pPr marL="0" indent="0">
              <a:lnSpc>
                <a:spcPct val="90000"/>
              </a:lnSpc>
              <a:buNone/>
              <a:defRPr/>
            </a:pPr>
            <a:r>
              <a:rPr lang="en-GB" altLang="en-US" sz="1000" dirty="0">
                <a:solidFill>
                  <a:srgbClr val="FFFFFF"/>
                </a:solidFill>
                <a:latin typeface="Raleway" panose="020B0003030101060003" pitchFamily="34" charset="0"/>
              </a:rPr>
              <a:t>DIRECTORS </a:t>
            </a:r>
          </a:p>
          <a:p>
            <a:pPr eaLnBrk="1" hangingPunct="1">
              <a:lnSpc>
                <a:spcPct val="90000"/>
              </a:lnSpc>
              <a:buFontTx/>
              <a:buChar char="•"/>
              <a:defRPr/>
            </a:pPr>
            <a:r>
              <a:rPr lang="en-GB" altLang="en-US" sz="1000" dirty="0">
                <a:solidFill>
                  <a:srgbClr val="FFFFFF"/>
                </a:solidFill>
                <a:latin typeface="Raleway" panose="020B0003030101060003" pitchFamily="34" charset="0"/>
              </a:rPr>
              <a:t>Board of Directors for their commitment, support and guidance throughout the year and particularly to new members Simon and Michael, assuming they’re signed up today!</a:t>
            </a:r>
          </a:p>
          <a:p>
            <a:pPr marL="0" indent="0">
              <a:lnSpc>
                <a:spcPct val="90000"/>
              </a:lnSpc>
              <a:buNone/>
              <a:defRPr/>
            </a:pPr>
            <a:r>
              <a:rPr lang="en-GB" altLang="en-US" sz="1000" dirty="0">
                <a:solidFill>
                  <a:srgbClr val="FFFFFF"/>
                </a:solidFill>
                <a:latin typeface="Raleway" panose="020B0003030101060003" pitchFamily="34" charset="0"/>
              </a:rPr>
              <a:t>EVERYONE ELSE </a:t>
            </a:r>
            <a:r>
              <a:rPr lang="en-GB" altLang="en-US" sz="1000" dirty="0">
                <a:solidFill>
                  <a:srgbClr val="FFFFFF"/>
                </a:solidFill>
                <a:latin typeface="Raleway" panose="020B0003030101060003" pitchFamily="34" charset="0"/>
                <a:sym typeface="Wingdings" panose="05000000000000000000" pitchFamily="2" charset="2"/>
              </a:rPr>
              <a:t></a:t>
            </a:r>
          </a:p>
          <a:p>
            <a:pPr eaLnBrk="1" hangingPunct="1">
              <a:lnSpc>
                <a:spcPct val="90000"/>
              </a:lnSpc>
              <a:buFontTx/>
              <a:buChar char="•"/>
              <a:defRPr/>
            </a:pPr>
            <a:r>
              <a:rPr lang="en-GB" altLang="en-US" sz="1000" dirty="0">
                <a:solidFill>
                  <a:srgbClr val="FFFFFF"/>
                </a:solidFill>
                <a:latin typeface="Raleway" panose="020B0003030101060003" pitchFamily="34" charset="0"/>
              </a:rPr>
              <a:t>The individuals, residents, volunteers, officers and organisations who attend meetings and commit time and energy to all our partnership projects. </a:t>
            </a:r>
            <a:endParaRPr lang="en-US" altLang="en-US" sz="1000" dirty="0">
              <a:solidFill>
                <a:srgbClr val="FFFFFF"/>
              </a:solidFill>
              <a:latin typeface="Raleway" panose="020B0003030101060003" pitchFamily="34" charset="0"/>
            </a:endParaRPr>
          </a:p>
        </p:txBody>
      </p:sp>
      <p:pic>
        <p:nvPicPr>
          <p:cNvPr id="4" name="Picture 3">
            <a:extLst>
              <a:ext uri="{FF2B5EF4-FFF2-40B4-BE49-F238E27FC236}">
                <a16:creationId xmlns:a16="http://schemas.microsoft.com/office/drawing/2014/main" id="{979BEF68-021F-2ACF-6B22-A57C96EF8C38}"/>
              </a:ext>
            </a:extLst>
          </p:cNvPr>
          <p:cNvPicPr>
            <a:picLocks noChangeAspect="1"/>
          </p:cNvPicPr>
          <p:nvPr/>
        </p:nvPicPr>
        <p:blipFill rotWithShape="1">
          <a:blip r:embed="rId4"/>
          <a:srcRect t="16884" r="2" b="34880"/>
          <a:stretch/>
        </p:blipFill>
        <p:spPr>
          <a:xfrm>
            <a:off x="5577835" y="2286000"/>
            <a:ext cx="3566165" cy="2286000"/>
          </a:xfrm>
          <a:custGeom>
            <a:avLst/>
            <a:gdLst/>
            <a:ahLst/>
            <a:cxnLst/>
            <a:rect l="l" t="t" r="r" b="b"/>
            <a:pathLst>
              <a:path w="4754886" h="2286000">
                <a:moveTo>
                  <a:pt x="15482" y="0"/>
                </a:moveTo>
                <a:lnTo>
                  <a:pt x="4754886" y="0"/>
                </a:lnTo>
                <a:lnTo>
                  <a:pt x="4754886" y="2286000"/>
                </a:lnTo>
                <a:lnTo>
                  <a:pt x="0" y="2286000"/>
                </a:lnTo>
                <a:lnTo>
                  <a:pt x="8036" y="2135352"/>
                </a:lnTo>
                <a:lnTo>
                  <a:pt x="12742" y="2007793"/>
                </a:lnTo>
                <a:lnTo>
                  <a:pt x="17953" y="1877492"/>
                </a:lnTo>
                <a:lnTo>
                  <a:pt x="22827" y="1745133"/>
                </a:lnTo>
                <a:lnTo>
                  <a:pt x="26021" y="1612087"/>
                </a:lnTo>
                <a:lnTo>
                  <a:pt x="28879" y="1476299"/>
                </a:lnTo>
                <a:lnTo>
                  <a:pt x="31904" y="1339139"/>
                </a:lnTo>
                <a:lnTo>
                  <a:pt x="33921" y="1199236"/>
                </a:lnTo>
                <a:lnTo>
                  <a:pt x="33921" y="1057961"/>
                </a:lnTo>
                <a:lnTo>
                  <a:pt x="34930" y="915315"/>
                </a:lnTo>
                <a:lnTo>
                  <a:pt x="33921" y="771297"/>
                </a:lnTo>
                <a:lnTo>
                  <a:pt x="31904" y="625221"/>
                </a:lnTo>
                <a:lnTo>
                  <a:pt x="30055" y="479146"/>
                </a:lnTo>
                <a:lnTo>
                  <a:pt x="26021" y="331013"/>
                </a:lnTo>
                <a:lnTo>
                  <a:pt x="21819" y="181509"/>
                </a:lnTo>
                <a:lnTo>
                  <a:pt x="16944" y="32004"/>
                </a:lnTo>
                <a:close/>
              </a:path>
            </a:pathLst>
          </a:custGeom>
        </p:spPr>
      </p:pic>
      <p:pic>
        <p:nvPicPr>
          <p:cNvPr id="14" name="Picture 4">
            <a:extLst>
              <a:ext uri="{FF2B5EF4-FFF2-40B4-BE49-F238E27FC236}">
                <a16:creationId xmlns:a16="http://schemas.microsoft.com/office/drawing/2014/main" id="{BCAFF219-7D78-4AA1-B8E7-3C9186A95D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6" r="5" b="16769"/>
          <a:stretch/>
        </p:blipFill>
        <p:spPr bwMode="auto">
          <a:xfrm>
            <a:off x="5414176" y="4572000"/>
            <a:ext cx="3729824" cy="2286000"/>
          </a:xfrm>
          <a:custGeom>
            <a:avLst/>
            <a:gdLst/>
            <a:ahLst/>
            <a:cxnLst/>
            <a:rect l="l" t="t" r="r" b="b"/>
            <a:pathLst>
              <a:path w="4973099" h="2286000">
                <a:moveTo>
                  <a:pt x="218212" y="0"/>
                </a:moveTo>
                <a:lnTo>
                  <a:pt x="4973099" y="0"/>
                </a:lnTo>
                <a:lnTo>
                  <a:pt x="4973099" y="2286000"/>
                </a:lnTo>
                <a:lnTo>
                  <a:pt x="897889" y="2286000"/>
                </a:lnTo>
                <a:lnTo>
                  <a:pt x="0" y="2286000"/>
                </a:lnTo>
                <a:lnTo>
                  <a:pt x="5883" y="2245538"/>
                </a:lnTo>
                <a:lnTo>
                  <a:pt x="23197" y="2126894"/>
                </a:lnTo>
                <a:lnTo>
                  <a:pt x="35299" y="2040483"/>
                </a:lnTo>
                <a:lnTo>
                  <a:pt x="48074" y="1937613"/>
                </a:lnTo>
                <a:lnTo>
                  <a:pt x="63370" y="1815541"/>
                </a:lnTo>
                <a:lnTo>
                  <a:pt x="79507" y="1680438"/>
                </a:lnTo>
                <a:lnTo>
                  <a:pt x="96484" y="1528191"/>
                </a:lnTo>
                <a:lnTo>
                  <a:pt x="114469" y="1362227"/>
                </a:lnTo>
                <a:lnTo>
                  <a:pt x="132455" y="1181862"/>
                </a:lnTo>
                <a:lnTo>
                  <a:pt x="150776" y="989838"/>
                </a:lnTo>
                <a:lnTo>
                  <a:pt x="167753" y="782726"/>
                </a:lnTo>
                <a:lnTo>
                  <a:pt x="184058" y="566013"/>
                </a:lnTo>
                <a:lnTo>
                  <a:pt x="198850" y="336956"/>
                </a:lnTo>
                <a:lnTo>
                  <a:pt x="212969" y="9829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26000">
              <a:schemeClr val="accent1">
                <a:lumMod val="95000"/>
                <a:lumOff val="5000"/>
              </a:schemeClr>
            </a:gs>
            <a:gs pos="54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277A3D8-4121-4A21-AD6B-1DA6AC705F0C}"/>
              </a:ext>
            </a:extLst>
          </p:cNvPr>
          <p:cNvSpPr>
            <a:spLocks noGrp="1"/>
          </p:cNvSpPr>
          <p:nvPr>
            <p:ph type="title"/>
          </p:nvPr>
        </p:nvSpPr>
        <p:spPr>
          <a:xfrm>
            <a:off x="484583" y="452718"/>
            <a:ext cx="7053542" cy="1400530"/>
          </a:xfrm>
        </p:spPr>
        <p:txBody>
          <a:bodyPr vert="horz" lIns="91440" tIns="45720" rIns="91440" bIns="45720" rtlCol="0" anchor="t">
            <a:normAutofit/>
          </a:bodyPr>
          <a:lstStyle/>
          <a:p>
            <a:pPr defTabSz="457200">
              <a:defRPr/>
            </a:pPr>
            <a:r>
              <a:rPr lang="en-US" altLang="en-US"/>
              <a:t>FUNDING AND SUPPORT</a:t>
            </a:r>
          </a:p>
        </p:txBody>
      </p:sp>
      <p:sp>
        <p:nvSpPr>
          <p:cNvPr id="4102" name="AutoShape 44" descr="9k=">
            <a:extLst>
              <a:ext uri="{FF2B5EF4-FFF2-40B4-BE49-F238E27FC236}">
                <a16:creationId xmlns:a16="http://schemas.microsoft.com/office/drawing/2014/main" id="{EAAFED53-C621-4164-98EB-920CE3C675EF}"/>
              </a:ext>
            </a:extLst>
          </p:cNvPr>
          <p:cNvSpPr>
            <a:spLocks noChangeAspect="1" noChangeArrowheads="1"/>
          </p:cNvSpPr>
          <p:nvPr/>
        </p:nvSpPr>
        <p:spPr bwMode="auto">
          <a:xfrm>
            <a:off x="3505200" y="26289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4103" name="AutoShape 46" descr="9k=">
            <a:extLst>
              <a:ext uri="{FF2B5EF4-FFF2-40B4-BE49-F238E27FC236}">
                <a16:creationId xmlns:a16="http://schemas.microsoft.com/office/drawing/2014/main" id="{8371F76D-A672-47F2-A069-1C34DF5F71D5}"/>
              </a:ext>
            </a:extLst>
          </p:cNvPr>
          <p:cNvSpPr>
            <a:spLocks noChangeAspect="1" noChangeArrowheads="1"/>
          </p:cNvSpPr>
          <p:nvPr/>
        </p:nvSpPr>
        <p:spPr bwMode="auto">
          <a:xfrm>
            <a:off x="3505200" y="26289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800">
              <a:latin typeface="Arial" panose="020B0604020202020204" pitchFamily="34" charset="0"/>
            </a:endParaRPr>
          </a:p>
        </p:txBody>
      </p:sp>
      <p:sp>
        <p:nvSpPr>
          <p:cNvPr id="5124" name="Espace réservé du contenu 2">
            <a:extLst>
              <a:ext uri="{FF2B5EF4-FFF2-40B4-BE49-F238E27FC236}">
                <a16:creationId xmlns:a16="http://schemas.microsoft.com/office/drawing/2014/main" id="{F51FE394-D388-4092-8534-937D565695AA}"/>
              </a:ext>
            </a:extLst>
          </p:cNvPr>
          <p:cNvSpPr>
            <a:spLocks/>
          </p:cNvSpPr>
          <p:nvPr/>
        </p:nvSpPr>
        <p:spPr bwMode="auto">
          <a:xfrm>
            <a:off x="547135" y="1437152"/>
            <a:ext cx="4247703" cy="53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buFontTx/>
              <a:buNone/>
              <a:defRPr/>
            </a:pPr>
            <a:r>
              <a:rPr lang="en-GB" altLang="en-US" sz="1200" b="1" dirty="0">
                <a:solidFill>
                  <a:schemeClr val="tx1">
                    <a:lumMod val="65000"/>
                    <a:lumOff val="35000"/>
                  </a:schemeClr>
                </a:solidFill>
                <a:latin typeface="Raleway" panose="020B0003030101060003" pitchFamily="34" charset="0"/>
              </a:rPr>
              <a:t>FUNDING</a:t>
            </a:r>
          </a:p>
          <a:p>
            <a:pPr eaLnBrk="1" hangingPunct="1">
              <a:lnSpc>
                <a:spcPct val="80000"/>
              </a:lnSpc>
              <a:buFontTx/>
              <a:buNone/>
              <a:defRPr/>
            </a:pPr>
            <a:endParaRPr lang="en-GB" altLang="en-US" sz="1200" b="1" dirty="0">
              <a:solidFill>
                <a:schemeClr val="tx1">
                  <a:lumMod val="65000"/>
                  <a:lumOff val="35000"/>
                </a:schemeClr>
              </a:solidFill>
              <a:latin typeface="Raleway" panose="020B0003030101060003" pitchFamily="34" charset="0"/>
            </a:endParaRPr>
          </a:p>
          <a:p>
            <a:pPr lvl="1" eaLnBrk="1" hangingPunct="1">
              <a:lnSpc>
                <a:spcPct val="80000"/>
              </a:lnSpc>
              <a:buClr>
                <a:srgbClr val="00B0F0"/>
              </a:buClr>
              <a:buSzPct val="60000"/>
              <a:buFont typeface="Arial" panose="020B0604020202020204" pitchFamily="34" charset="0"/>
              <a:buChar char="•"/>
              <a:defRPr/>
            </a:pPr>
            <a:r>
              <a:rPr lang="en-GB" altLang="en-US" sz="1200" b="1" dirty="0">
                <a:solidFill>
                  <a:schemeClr val="tx1">
                    <a:lumMod val="65000"/>
                    <a:lumOff val="35000"/>
                  </a:schemeClr>
                </a:solidFill>
                <a:latin typeface="Raleway" panose="020B0003030101060003" pitchFamily="34" charset="0"/>
                <a:cs typeface="Calibri"/>
              </a:rPr>
              <a:t>Cheltenham Borough Council </a:t>
            </a:r>
            <a:r>
              <a:rPr lang="en-GB" altLang="en-US" sz="1200" dirty="0">
                <a:solidFill>
                  <a:schemeClr val="tx1">
                    <a:lumMod val="65000"/>
                    <a:lumOff val="35000"/>
                  </a:schemeClr>
                </a:solidFill>
                <a:latin typeface="Raleway" panose="020B0003030101060003" pitchFamily="34" charset="0"/>
                <a:cs typeface="Calibri"/>
              </a:rPr>
              <a:t>(Community Resilience Fund – Community Pantry–Community Infrastructure Levy)</a:t>
            </a:r>
          </a:p>
          <a:p>
            <a:pPr lvl="1" eaLnBrk="1" hangingPunct="1">
              <a:lnSpc>
                <a:spcPct val="80000"/>
              </a:lnSpc>
              <a:buClr>
                <a:srgbClr val="00B0F0"/>
              </a:buClr>
              <a:buSzPct val="60000"/>
              <a:buFont typeface="Arial" panose="020B0604020202020204" pitchFamily="34" charset="0"/>
              <a:buChar char="•"/>
              <a:defRPr/>
            </a:pPr>
            <a:r>
              <a:rPr lang="en-GB" altLang="en-US" sz="1200" b="1" dirty="0">
                <a:solidFill>
                  <a:schemeClr val="tx1">
                    <a:lumMod val="65000"/>
                    <a:lumOff val="35000"/>
                  </a:schemeClr>
                </a:solidFill>
                <a:latin typeface="Raleway" panose="020B0003030101060003" pitchFamily="34" charset="0"/>
                <a:cs typeface="Calibri"/>
              </a:rPr>
              <a:t>Gloucestershire County Council </a:t>
            </a:r>
            <a:r>
              <a:rPr lang="en-GB" altLang="en-US" sz="1200" dirty="0">
                <a:solidFill>
                  <a:schemeClr val="tx1">
                    <a:lumMod val="65000"/>
                    <a:lumOff val="35000"/>
                  </a:schemeClr>
                </a:solidFill>
                <a:latin typeface="Raleway" panose="020B0003030101060003" pitchFamily="34" charset="0"/>
                <a:cs typeface="Calibri"/>
              </a:rPr>
              <a:t>(Levelling Up fund)</a:t>
            </a:r>
          </a:p>
          <a:p>
            <a:pPr lvl="1">
              <a:lnSpc>
                <a:spcPct val="80000"/>
              </a:lnSpc>
              <a:buClr>
                <a:srgbClr val="00B0F0"/>
              </a:buClr>
              <a:buSzPct val="60000"/>
              <a:buFont typeface="Arial" panose="020B0604020202020204" pitchFamily="34" charset="0"/>
              <a:buChar char="•"/>
              <a:defRPr/>
            </a:pPr>
            <a:r>
              <a:rPr lang="en-GB" altLang="en-US" sz="1200" b="1" dirty="0" err="1">
                <a:solidFill>
                  <a:schemeClr val="tx1">
                    <a:lumMod val="65000"/>
                    <a:lumOff val="35000"/>
                  </a:schemeClr>
                </a:solidFill>
                <a:latin typeface="Raleway" panose="020B0003030101060003" pitchFamily="34" charset="0"/>
              </a:rPr>
              <a:t>Enovert</a:t>
            </a:r>
            <a:r>
              <a:rPr lang="en-GB" altLang="en-US" sz="1200" b="1" dirty="0">
                <a:solidFill>
                  <a:schemeClr val="tx1">
                    <a:lumMod val="65000"/>
                    <a:lumOff val="35000"/>
                  </a:schemeClr>
                </a:solidFill>
                <a:latin typeface="Raleway" panose="020B0003030101060003" pitchFamily="34" charset="0"/>
              </a:rPr>
              <a:t> </a:t>
            </a:r>
            <a:r>
              <a:rPr lang="en-GB" altLang="en-US" sz="1200" dirty="0">
                <a:solidFill>
                  <a:schemeClr val="tx1">
                    <a:lumMod val="65000"/>
                    <a:lumOff val="35000"/>
                  </a:schemeClr>
                </a:solidFill>
                <a:latin typeface="Raleway" panose="020B0003030101060003" pitchFamily="34" charset="0"/>
              </a:rPr>
              <a:t>(</a:t>
            </a:r>
            <a:r>
              <a:rPr lang="en-GB" altLang="en-US" sz="1200" dirty="0">
                <a:solidFill>
                  <a:schemeClr val="tx1">
                    <a:lumMod val="65000"/>
                    <a:lumOff val="35000"/>
                  </a:schemeClr>
                </a:solidFill>
                <a:latin typeface="Raleway" panose="020B0003030101060003" pitchFamily="34" charset="0"/>
                <a:cs typeface="Calibri"/>
              </a:rPr>
              <a:t>Springbank Creative Space</a:t>
            </a:r>
            <a:r>
              <a:rPr lang="en-GB" altLang="en-US" sz="1200" dirty="0">
                <a:solidFill>
                  <a:schemeClr val="tx1">
                    <a:lumMod val="65000"/>
                    <a:lumOff val="35000"/>
                  </a:schemeClr>
                </a:solidFill>
                <a:latin typeface="Raleway" panose="020B0003030101060003" pitchFamily="34" charset="0"/>
              </a:rPr>
              <a:t>)</a:t>
            </a:r>
          </a:p>
          <a:p>
            <a:pPr lvl="1">
              <a:lnSpc>
                <a:spcPct val="80000"/>
              </a:lnSpc>
              <a:buClr>
                <a:srgbClr val="00B0F0"/>
              </a:buClr>
              <a:buSzPct val="60000"/>
              <a:buFont typeface="Arial" panose="020B0604020202020204" pitchFamily="34" charset="0"/>
              <a:buChar char="•"/>
              <a:defRPr/>
            </a:pPr>
            <a:r>
              <a:rPr lang="en-GB" altLang="en-US" sz="1200" b="1" dirty="0">
                <a:solidFill>
                  <a:schemeClr val="tx1">
                    <a:lumMod val="65000"/>
                    <a:lumOff val="35000"/>
                  </a:schemeClr>
                </a:solidFill>
                <a:latin typeface="Raleway" panose="020B0003030101060003" pitchFamily="34" charset="0"/>
                <a:cs typeface="Calibri"/>
              </a:rPr>
              <a:t>Feed Cheltenham and Cheltenham Lions Club </a:t>
            </a:r>
            <a:r>
              <a:rPr lang="en-GB" altLang="en-US" sz="1200" b="1" dirty="0">
                <a:solidFill>
                  <a:schemeClr val="tx1">
                    <a:lumMod val="65000"/>
                    <a:lumOff val="35000"/>
                  </a:schemeClr>
                </a:solidFill>
                <a:latin typeface="Raleway" panose="020B0003030101060003" pitchFamily="34" charset="0"/>
              </a:rPr>
              <a:t>(</a:t>
            </a:r>
            <a:r>
              <a:rPr lang="en-GB" altLang="en-US" sz="1200" dirty="0">
                <a:solidFill>
                  <a:schemeClr val="tx1">
                    <a:lumMod val="65000"/>
                    <a:lumOff val="35000"/>
                  </a:schemeClr>
                </a:solidFill>
                <a:latin typeface="Raleway" panose="020B0003030101060003" pitchFamily="34" charset="0"/>
                <a:cs typeface="Calibri"/>
              </a:rPr>
              <a:t>Community Pantry)</a:t>
            </a:r>
          </a:p>
          <a:p>
            <a:pPr lvl="1">
              <a:lnSpc>
                <a:spcPct val="80000"/>
              </a:lnSpc>
              <a:buClr>
                <a:srgbClr val="00B0F0"/>
              </a:buClr>
              <a:buSzPct val="60000"/>
              <a:buFont typeface="Arial" panose="020B0604020202020204" pitchFamily="34" charset="0"/>
              <a:buChar char="•"/>
              <a:defRPr/>
            </a:pPr>
            <a:r>
              <a:rPr lang="en-GB" altLang="en-US" sz="1200" dirty="0">
                <a:solidFill>
                  <a:schemeClr val="tx1">
                    <a:lumMod val="65000"/>
                    <a:lumOff val="35000"/>
                  </a:schemeClr>
                </a:solidFill>
                <a:latin typeface="Raleway" panose="020B0003030101060003" pitchFamily="34" charset="0"/>
                <a:cs typeface="Calibri"/>
              </a:rPr>
              <a:t>Additional funding was raised for Midsummer Fiesta from </a:t>
            </a:r>
            <a:r>
              <a:rPr lang="en-GB" altLang="en-US" sz="1200" b="1" dirty="0">
                <a:solidFill>
                  <a:schemeClr val="tx1">
                    <a:lumMod val="65000"/>
                    <a:lumOff val="35000"/>
                  </a:schemeClr>
                </a:solidFill>
                <a:latin typeface="Raleway" panose="020B0003030101060003" pitchFamily="34" charset="0"/>
                <a:cs typeface="Calibri"/>
              </a:rPr>
              <a:t>3 GCC councillors</a:t>
            </a:r>
            <a:r>
              <a:rPr lang="en-GB" altLang="en-US" sz="1200" dirty="0">
                <a:solidFill>
                  <a:schemeClr val="tx1">
                    <a:lumMod val="65000"/>
                    <a:lumOff val="35000"/>
                  </a:schemeClr>
                </a:solidFill>
                <a:latin typeface="Raleway" panose="020B0003030101060003" pitchFamily="34" charset="0"/>
                <a:cs typeface="Calibri"/>
              </a:rPr>
              <a:t>; Williams Harman and </a:t>
            </a:r>
            <a:r>
              <a:rPr lang="en-GB" altLang="en-US" sz="1200" dirty="0" err="1">
                <a:solidFill>
                  <a:schemeClr val="tx1">
                    <a:lumMod val="65000"/>
                    <a:lumOff val="35000"/>
                  </a:schemeClr>
                </a:solidFill>
                <a:latin typeface="Raleway" panose="020B0003030101060003" pitchFamily="34" charset="0"/>
                <a:cs typeface="Calibri"/>
              </a:rPr>
              <a:t>Willingnam</a:t>
            </a:r>
            <a:r>
              <a:rPr lang="en-GB" altLang="en-US" sz="1200" dirty="0">
                <a:solidFill>
                  <a:schemeClr val="tx1">
                    <a:lumMod val="65000"/>
                    <a:lumOff val="35000"/>
                  </a:schemeClr>
                </a:solidFill>
                <a:latin typeface="Raleway" panose="020B0003030101060003" pitchFamily="34" charset="0"/>
                <a:cs typeface="Calibri"/>
              </a:rPr>
              <a:t> </a:t>
            </a:r>
          </a:p>
          <a:p>
            <a:pPr lvl="1">
              <a:lnSpc>
                <a:spcPct val="80000"/>
              </a:lnSpc>
              <a:buClr>
                <a:srgbClr val="00B0F0"/>
              </a:buClr>
              <a:buSzPct val="60000"/>
              <a:buFont typeface="Arial" panose="020B0604020202020204" pitchFamily="34" charset="0"/>
              <a:buChar char="•"/>
              <a:defRPr/>
            </a:pPr>
            <a:r>
              <a:rPr lang="en-US" sz="1200" dirty="0">
                <a:solidFill>
                  <a:srgbClr val="FFFFFF"/>
                </a:solidFill>
                <a:latin typeface="Raleway" panose="020B0003030101060003" pitchFamily="34" charset="0"/>
              </a:rPr>
              <a:t>Public financial support totals £5,000 since opening and food donations from </a:t>
            </a:r>
            <a:r>
              <a:rPr lang="en-US" sz="1200" b="1" dirty="0">
                <a:solidFill>
                  <a:srgbClr val="FFFFFF"/>
                </a:solidFill>
                <a:latin typeface="Raleway" panose="020B0003030101060003" pitchFamily="34" charset="0"/>
              </a:rPr>
              <a:t>St Thomas More, Leckhampton, and St Barnabas Churches</a:t>
            </a:r>
            <a:r>
              <a:rPr lang="en-US" sz="1200" dirty="0">
                <a:solidFill>
                  <a:srgbClr val="FFFFFF"/>
                </a:solidFill>
                <a:latin typeface="Raleway" panose="020B0003030101060003" pitchFamily="34" charset="0"/>
              </a:rPr>
              <a:t> plus </a:t>
            </a:r>
            <a:r>
              <a:rPr lang="en-US" sz="1200" b="1" dirty="0">
                <a:solidFill>
                  <a:srgbClr val="FFFFFF"/>
                </a:solidFill>
                <a:latin typeface="Raleway" panose="020B0003030101060003" pitchFamily="34" charset="0"/>
              </a:rPr>
              <a:t>Pates and  St Marks schools </a:t>
            </a:r>
            <a:r>
              <a:rPr lang="en-US" sz="1200" dirty="0">
                <a:solidFill>
                  <a:srgbClr val="FFFFFF"/>
                </a:solidFill>
                <a:latin typeface="Raleway" panose="020B0003030101060003" pitchFamily="34" charset="0"/>
              </a:rPr>
              <a:t>have helped stock the pantry. </a:t>
            </a:r>
          </a:p>
          <a:p>
            <a:pPr lvl="1">
              <a:lnSpc>
                <a:spcPct val="80000"/>
              </a:lnSpc>
              <a:buClr>
                <a:srgbClr val="00B0F0"/>
              </a:buClr>
              <a:buSzPct val="60000"/>
              <a:buFont typeface="Arial" panose="020B0604020202020204" pitchFamily="34" charset="0"/>
              <a:buChar char="•"/>
              <a:defRPr/>
            </a:pPr>
            <a:r>
              <a:rPr lang="en-US" sz="1200" dirty="0">
                <a:solidFill>
                  <a:srgbClr val="FFFFFF"/>
                </a:solidFill>
                <a:latin typeface="Raleway" panose="020B0003030101060003" pitchFamily="34" charset="0"/>
              </a:rPr>
              <a:t>Our thanks go to all!</a:t>
            </a:r>
            <a:endParaRPr lang="en-GB" altLang="en-US" sz="1200" dirty="0">
              <a:solidFill>
                <a:schemeClr val="tx1">
                  <a:lumMod val="65000"/>
                  <a:lumOff val="35000"/>
                </a:schemeClr>
              </a:solidFill>
              <a:latin typeface="Raleway" panose="020B0003030101060003" pitchFamily="34" charset="0"/>
              <a:cs typeface="Calibri"/>
            </a:endParaRPr>
          </a:p>
          <a:p>
            <a:pPr lvl="1">
              <a:lnSpc>
                <a:spcPct val="80000"/>
              </a:lnSpc>
              <a:buClr>
                <a:srgbClr val="00B0F0"/>
              </a:buClr>
              <a:buSzPct val="60000"/>
              <a:buFont typeface="Arial" panose="020B0604020202020204" pitchFamily="34" charset="0"/>
              <a:buChar char="•"/>
              <a:defRPr/>
            </a:pPr>
            <a:endParaRPr lang="en-GB" altLang="en-US" sz="1200" b="1" dirty="0">
              <a:solidFill>
                <a:schemeClr val="tx1">
                  <a:lumMod val="65000"/>
                  <a:lumOff val="35000"/>
                </a:schemeClr>
              </a:solidFill>
              <a:latin typeface="Raleway" panose="020B0003030101060003" pitchFamily="34" charset="0"/>
            </a:endParaRPr>
          </a:p>
          <a:p>
            <a:pPr lvl="1" eaLnBrk="1" hangingPunct="1">
              <a:lnSpc>
                <a:spcPct val="80000"/>
              </a:lnSpc>
              <a:buClr>
                <a:srgbClr val="000066"/>
              </a:buClr>
              <a:buSzPct val="60000"/>
              <a:buFontTx/>
              <a:buChar char="o"/>
              <a:defRPr/>
            </a:pPr>
            <a:endParaRPr lang="en-GB" altLang="en-US" sz="1200" b="1" dirty="0">
              <a:solidFill>
                <a:schemeClr val="tx1">
                  <a:lumMod val="65000"/>
                  <a:lumOff val="35000"/>
                </a:schemeClr>
              </a:solidFill>
              <a:latin typeface="Raleway" panose="020B0003030101060003" pitchFamily="34" charset="0"/>
            </a:endParaRPr>
          </a:p>
          <a:p>
            <a:pPr marL="57150" indent="0">
              <a:lnSpc>
                <a:spcPct val="80000"/>
              </a:lnSpc>
              <a:buClr>
                <a:srgbClr val="000066"/>
              </a:buClr>
              <a:buSzPct val="60000"/>
              <a:buNone/>
              <a:defRPr/>
            </a:pPr>
            <a:r>
              <a:rPr lang="en-GB" altLang="en-US" sz="1200" b="1" dirty="0">
                <a:solidFill>
                  <a:schemeClr val="tx1">
                    <a:lumMod val="65000"/>
                    <a:lumOff val="35000"/>
                  </a:schemeClr>
                </a:solidFill>
                <a:latin typeface="Raleway" panose="020B0003030101060003" pitchFamily="34" charset="0"/>
              </a:rPr>
              <a:t>SUPPORT </a:t>
            </a:r>
          </a:p>
          <a:p>
            <a:pPr marL="57150" indent="0">
              <a:lnSpc>
                <a:spcPct val="80000"/>
              </a:lnSpc>
              <a:buClr>
                <a:srgbClr val="000066"/>
              </a:buClr>
              <a:buSzPct val="60000"/>
              <a:buNone/>
              <a:defRPr/>
            </a:pPr>
            <a:endParaRPr lang="en-GB" altLang="en-US" sz="1200" b="1" dirty="0">
              <a:solidFill>
                <a:schemeClr val="tx1">
                  <a:lumMod val="65000"/>
                  <a:lumOff val="35000"/>
                </a:schemeClr>
              </a:solidFill>
              <a:latin typeface="Raleway" panose="020B0003030101060003" pitchFamily="34" charset="0"/>
            </a:endParaRPr>
          </a:p>
          <a:p>
            <a:pPr lvl="1">
              <a:lnSpc>
                <a:spcPct val="80000"/>
              </a:lnSpc>
              <a:buClr>
                <a:srgbClr val="00B0F0"/>
              </a:buClr>
              <a:buSzPct val="60000"/>
              <a:buFont typeface="Arial" panose="020B0604020202020204" pitchFamily="34" charset="0"/>
              <a:buChar char="•"/>
              <a:defRPr/>
            </a:pPr>
            <a:r>
              <a:rPr lang="en-GB" altLang="en-US" sz="1200" dirty="0">
                <a:solidFill>
                  <a:schemeClr val="tx1">
                    <a:lumMod val="65000"/>
                    <a:lumOff val="35000"/>
                  </a:schemeClr>
                </a:solidFill>
                <a:latin typeface="Raleway" panose="020B0003030101060003" pitchFamily="34" charset="0"/>
              </a:rPr>
              <a:t>Thanks go out to all </a:t>
            </a:r>
            <a:r>
              <a:rPr lang="en-GB" altLang="en-US" sz="1200" b="1" dirty="0">
                <a:solidFill>
                  <a:schemeClr val="tx1">
                    <a:lumMod val="65000"/>
                    <a:lumOff val="35000"/>
                  </a:schemeClr>
                </a:solidFill>
                <a:latin typeface="Raleway" panose="020B0003030101060003" pitchFamily="34" charset="0"/>
              </a:rPr>
              <a:t>partners</a:t>
            </a:r>
            <a:r>
              <a:rPr lang="en-GB" altLang="en-US" sz="1200" dirty="0">
                <a:solidFill>
                  <a:schemeClr val="tx1">
                    <a:lumMod val="65000"/>
                    <a:lumOff val="35000"/>
                  </a:schemeClr>
                </a:solidFill>
                <a:latin typeface="Raleway" panose="020B0003030101060003" pitchFamily="34" charset="0"/>
              </a:rPr>
              <a:t> for their support and cooperation.</a:t>
            </a:r>
          </a:p>
          <a:p>
            <a:pPr lvl="1">
              <a:lnSpc>
                <a:spcPct val="80000"/>
              </a:lnSpc>
              <a:buClr>
                <a:srgbClr val="00B0F0"/>
              </a:buClr>
              <a:buSzPct val="60000"/>
              <a:buFont typeface="Arial" panose="020B0604020202020204" pitchFamily="34" charset="0"/>
              <a:buChar char="•"/>
              <a:defRPr/>
            </a:pPr>
            <a:r>
              <a:rPr lang="en-GB" altLang="en-US" sz="1200" b="1" dirty="0">
                <a:solidFill>
                  <a:schemeClr val="tx1">
                    <a:lumMod val="65000"/>
                    <a:lumOff val="35000"/>
                  </a:schemeClr>
                </a:solidFill>
                <a:latin typeface="Raleway" panose="020B0003030101060003" pitchFamily="34" charset="0"/>
              </a:rPr>
              <a:t>GRCC </a:t>
            </a:r>
            <a:r>
              <a:rPr lang="en-GB" altLang="en-US" sz="1200" dirty="0">
                <a:solidFill>
                  <a:schemeClr val="tx1">
                    <a:lumMod val="65000"/>
                    <a:lumOff val="35000"/>
                  </a:schemeClr>
                </a:solidFill>
                <a:latin typeface="Raleway" panose="020B0003030101060003" pitchFamily="34" charset="0"/>
              </a:rPr>
              <a:t>and </a:t>
            </a:r>
            <a:r>
              <a:rPr lang="en-GB" altLang="en-US" sz="1200" b="1" dirty="0">
                <a:solidFill>
                  <a:schemeClr val="tx1">
                    <a:lumMod val="65000"/>
                    <a:lumOff val="35000"/>
                  </a:schemeClr>
                </a:solidFill>
                <a:latin typeface="Raleway" panose="020B0003030101060003" pitchFamily="34" charset="0"/>
              </a:rPr>
              <a:t>Feed in Tariff</a:t>
            </a:r>
          </a:p>
          <a:p>
            <a:pPr lvl="1">
              <a:lnSpc>
                <a:spcPct val="80000"/>
              </a:lnSpc>
              <a:buClr>
                <a:srgbClr val="00B0F0"/>
              </a:buClr>
              <a:buSzPct val="60000"/>
              <a:buFont typeface="Arial" panose="020B0604020202020204" pitchFamily="34" charset="0"/>
              <a:buChar char="•"/>
              <a:defRPr/>
            </a:pPr>
            <a:r>
              <a:rPr lang="en-GB" altLang="en-US" sz="1200" b="1" dirty="0">
                <a:solidFill>
                  <a:schemeClr val="tx1">
                    <a:lumMod val="65000"/>
                    <a:lumOff val="35000"/>
                  </a:schemeClr>
                </a:solidFill>
                <a:latin typeface="Raleway" panose="020B0003030101060003" pitchFamily="34" charset="0"/>
              </a:rPr>
              <a:t>Bromford, Pates, All Saints Academy, West Cheltenham Parish, DS Legal, CBC and GCHQ </a:t>
            </a:r>
            <a:r>
              <a:rPr lang="en-GB" altLang="en-US" sz="1200" dirty="0">
                <a:solidFill>
                  <a:schemeClr val="tx1">
                    <a:lumMod val="65000"/>
                    <a:lumOff val="35000"/>
                  </a:schemeClr>
                </a:solidFill>
                <a:latin typeface="Raleway" panose="020B0003030101060003" pitchFamily="34" charset="0"/>
              </a:rPr>
              <a:t>for their invaluable in-kind contributions</a:t>
            </a:r>
          </a:p>
          <a:p>
            <a:pPr lvl="1">
              <a:lnSpc>
                <a:spcPct val="80000"/>
              </a:lnSpc>
              <a:buClr>
                <a:srgbClr val="000066"/>
              </a:buClr>
              <a:buSzPct val="60000"/>
              <a:buFont typeface="Courier New" panose="02070309020205020404" pitchFamily="49" charset="0"/>
              <a:buChar char="o"/>
              <a:defRPr/>
            </a:pPr>
            <a:endParaRPr lang="en-GB" altLang="en-US" sz="1200" b="1" dirty="0">
              <a:solidFill>
                <a:schemeClr val="tx1">
                  <a:lumMod val="65000"/>
                  <a:lumOff val="35000"/>
                </a:schemeClr>
              </a:solidFill>
            </a:endParaRPr>
          </a:p>
          <a:p>
            <a:pPr lvl="1">
              <a:lnSpc>
                <a:spcPct val="80000"/>
              </a:lnSpc>
              <a:buClr>
                <a:srgbClr val="000066"/>
              </a:buClr>
              <a:buSzPct val="60000"/>
              <a:buFont typeface="Courier New" panose="02070309020205020404" pitchFamily="49" charset="0"/>
              <a:buChar char="o"/>
              <a:defRPr/>
            </a:pPr>
            <a:endParaRPr lang="en-GB" altLang="en-US" sz="1800" dirty="0">
              <a:solidFill>
                <a:schemeClr val="tx1">
                  <a:lumMod val="65000"/>
                  <a:lumOff val="35000"/>
                </a:schemeClr>
              </a:solidFill>
            </a:endParaRPr>
          </a:p>
          <a:p>
            <a:pPr lvl="1" eaLnBrk="1" hangingPunct="1">
              <a:lnSpc>
                <a:spcPct val="80000"/>
              </a:lnSpc>
              <a:buClr>
                <a:srgbClr val="000066"/>
              </a:buClr>
              <a:buSzPct val="60000"/>
              <a:buFontTx/>
              <a:buChar char="o"/>
              <a:defRPr/>
            </a:pPr>
            <a:endParaRPr lang="en-GB" altLang="en-US" sz="1800" b="1" dirty="0">
              <a:solidFill>
                <a:schemeClr val="tx1">
                  <a:lumMod val="65000"/>
                  <a:lumOff val="35000"/>
                </a:schemeClr>
              </a:solidFill>
            </a:endParaRPr>
          </a:p>
          <a:p>
            <a:pPr marL="457200" lvl="1" indent="0">
              <a:lnSpc>
                <a:spcPct val="80000"/>
              </a:lnSpc>
              <a:buClr>
                <a:srgbClr val="000066"/>
              </a:buClr>
              <a:buSzPct val="60000"/>
              <a:buNone/>
              <a:defRPr/>
            </a:pPr>
            <a:br>
              <a:rPr lang="en-GB" altLang="en-US" sz="1800" dirty="0">
                <a:solidFill>
                  <a:schemeClr val="tx1">
                    <a:lumMod val="65000"/>
                    <a:lumOff val="35000"/>
                  </a:schemeClr>
                </a:solidFill>
              </a:rPr>
            </a:br>
            <a:br>
              <a:rPr lang="en-GB" altLang="en-US" dirty="0">
                <a:solidFill>
                  <a:schemeClr val="tx1">
                    <a:lumMod val="65000"/>
                    <a:lumOff val="35000"/>
                  </a:schemeClr>
                </a:solidFill>
              </a:rPr>
            </a:br>
            <a:br>
              <a:rPr lang="en-GB" altLang="en-US" sz="700" dirty="0">
                <a:solidFill>
                  <a:srgbClr val="000066"/>
                </a:solidFill>
                <a:latin typeface="Arial" panose="020B0604020202020204" pitchFamily="34" charset="0"/>
              </a:rPr>
            </a:br>
            <a:endParaRPr lang="en-US" altLang="en-US" sz="700" dirty="0">
              <a:solidFill>
                <a:srgbClr val="000066"/>
              </a:solidFill>
              <a:latin typeface="Arial" panose="020B0604020202020204" pitchFamily="34" charset="0"/>
            </a:endParaRPr>
          </a:p>
        </p:txBody>
      </p:sp>
      <p:pic>
        <p:nvPicPr>
          <p:cNvPr id="20" name="Picture 19">
            <a:extLst>
              <a:ext uri="{FF2B5EF4-FFF2-40B4-BE49-F238E27FC236}">
                <a16:creationId xmlns:a16="http://schemas.microsoft.com/office/drawing/2014/main" id="{AFF6CC37-FA63-4BBB-850F-AA0A7E989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828119"/>
            <a:ext cx="3330498" cy="63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 picture containing text, clipart, tableware&#10;&#10;Description automatically generated">
            <a:extLst>
              <a:ext uri="{FF2B5EF4-FFF2-40B4-BE49-F238E27FC236}">
                <a16:creationId xmlns:a16="http://schemas.microsoft.com/office/drawing/2014/main" id="{ACE18EAD-57F9-4693-BDBF-B48DCC6C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3310154"/>
            <a:ext cx="2312092" cy="614561"/>
          </a:xfrm>
          <a:prstGeom prst="rect">
            <a:avLst/>
          </a:prstGeom>
        </p:spPr>
      </p:pic>
      <p:pic>
        <p:nvPicPr>
          <p:cNvPr id="19" name="Picture 17" descr="CheltCouncilLogorgblarge">
            <a:extLst>
              <a:ext uri="{FF2B5EF4-FFF2-40B4-BE49-F238E27FC236}">
                <a16:creationId xmlns:a16="http://schemas.microsoft.com/office/drawing/2014/main" id="{B77FD6B9-66AB-4B72-8165-012305B68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535" y="2428467"/>
            <a:ext cx="1146533" cy="7950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1" name="Picture 2" descr="awards-for-all-logo-300x241">
            <a:extLst>
              <a:ext uri="{FF2B5EF4-FFF2-40B4-BE49-F238E27FC236}">
                <a16:creationId xmlns:a16="http://schemas.microsoft.com/office/drawing/2014/main" id="{EC4B167E-BA64-4F40-97CB-4826181B6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639" t="7909" r="4265" b="8200"/>
          <a:stretch>
            <a:fillRect/>
          </a:stretch>
        </p:blipFill>
        <p:spPr bwMode="auto">
          <a:xfrm>
            <a:off x="6806740" y="4034100"/>
            <a:ext cx="941448" cy="683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3076" name="Picture 4" descr="Severn Wye Energy Agency – sustainability now, and for the future">
            <a:extLst>
              <a:ext uri="{FF2B5EF4-FFF2-40B4-BE49-F238E27FC236}">
                <a16:creationId xmlns:a16="http://schemas.microsoft.com/office/drawing/2014/main" id="{6EFC7D9B-F687-480A-E223-4EB1FB838C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558"/>
          <a:stretch/>
        </p:blipFill>
        <p:spPr bwMode="auto">
          <a:xfrm>
            <a:off x="7919689" y="4028766"/>
            <a:ext cx="803529" cy="68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overt | LinkedIn">
            <a:extLst>
              <a:ext uri="{FF2B5EF4-FFF2-40B4-BE49-F238E27FC236}">
                <a16:creationId xmlns:a16="http://schemas.microsoft.com/office/drawing/2014/main" id="{F08C2D5C-A4B4-2C6A-0E5A-14D2C7E55D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0979" y="2413886"/>
            <a:ext cx="815948" cy="815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pport Cheltenham Lions Club when you play Cheltenham Lottery ...">
            <a:extLst>
              <a:ext uri="{FF2B5EF4-FFF2-40B4-BE49-F238E27FC236}">
                <a16:creationId xmlns:a16="http://schemas.microsoft.com/office/drawing/2014/main" id="{C806165C-2C9B-ED5A-2695-9B4B1D416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2947" y="3304820"/>
            <a:ext cx="632997" cy="6145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ndraising">
            <a:extLst>
              <a:ext uri="{FF2B5EF4-FFF2-40B4-BE49-F238E27FC236}">
                <a16:creationId xmlns:a16="http://schemas.microsoft.com/office/drawing/2014/main" id="{AAD6E2D1-DD36-B186-EA04-4F2D74D25D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0952" y="4038488"/>
            <a:ext cx="1209328" cy="6802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338" name="Rectangle 12337">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Rectangle 3">
            <a:extLst>
              <a:ext uri="{FF2B5EF4-FFF2-40B4-BE49-F238E27FC236}">
                <a16:creationId xmlns:a16="http://schemas.microsoft.com/office/drawing/2014/main" id="{15F0C558-8FBB-43B0-9DAF-84332CEE775B}"/>
              </a:ext>
            </a:extLst>
          </p:cNvPr>
          <p:cNvSpPr>
            <a:spLocks noGrp="1"/>
          </p:cNvSpPr>
          <p:nvPr>
            <p:ph type="title"/>
          </p:nvPr>
        </p:nvSpPr>
        <p:spPr>
          <a:xfrm>
            <a:off x="486697" y="629266"/>
            <a:ext cx="4641143" cy="1622321"/>
          </a:xfrm>
        </p:spPr>
        <p:txBody>
          <a:bodyPr>
            <a:normAutofit/>
          </a:bodyPr>
          <a:lstStyle/>
          <a:p>
            <a:pPr eaLnBrk="1" hangingPunct="1">
              <a:defRPr/>
            </a:pPr>
            <a:r>
              <a:rPr lang="en-GB" altLang="en-US">
                <a:solidFill>
                  <a:srgbClr val="EBEBEB"/>
                </a:solidFill>
              </a:rPr>
              <a:t>COMMUNITY PANTRY</a:t>
            </a:r>
            <a:endParaRPr lang="en-US" altLang="en-US">
              <a:solidFill>
                <a:srgbClr val="EBEBEB"/>
              </a:solidFill>
            </a:endParaRPr>
          </a:p>
        </p:txBody>
      </p:sp>
      <p:sp>
        <p:nvSpPr>
          <p:cNvPr id="12292" name="Rectangle 4">
            <a:extLst>
              <a:ext uri="{FF2B5EF4-FFF2-40B4-BE49-F238E27FC236}">
                <a16:creationId xmlns:a16="http://schemas.microsoft.com/office/drawing/2014/main" id="{2560289D-4F7B-448A-BFEB-474BB7EB31C8}"/>
              </a:ext>
            </a:extLst>
          </p:cNvPr>
          <p:cNvSpPr>
            <a:spLocks noGrp="1"/>
          </p:cNvSpPr>
          <p:nvPr>
            <p:ph idx="1"/>
          </p:nvPr>
        </p:nvSpPr>
        <p:spPr>
          <a:xfrm>
            <a:off x="486697" y="2438400"/>
            <a:ext cx="4641142" cy="3785419"/>
          </a:xfrm>
        </p:spPr>
        <p:txBody>
          <a:bodyPr>
            <a:normAutofit/>
          </a:bodyPr>
          <a:lstStyle/>
          <a:p>
            <a:pPr>
              <a:lnSpc>
                <a:spcPct val="90000"/>
              </a:lnSpc>
            </a:pPr>
            <a:r>
              <a:rPr lang="en-US" sz="1100" dirty="0">
                <a:solidFill>
                  <a:srgbClr val="FFFFFF"/>
                </a:solidFill>
                <a:latin typeface="Raleway" panose="020B0003030101060003" pitchFamily="34" charset="0"/>
              </a:rPr>
              <a:t>The West Cheltenham Pantry Project was conceived back in 2018 as an opportunity to support the community by offering donated food to people in need. </a:t>
            </a:r>
          </a:p>
          <a:p>
            <a:pPr>
              <a:lnSpc>
                <a:spcPct val="90000"/>
              </a:lnSpc>
            </a:pPr>
            <a:r>
              <a:rPr lang="en-US" sz="1100" dirty="0">
                <a:solidFill>
                  <a:srgbClr val="FFFFFF"/>
                </a:solidFill>
                <a:latin typeface="Raleway" panose="020B0003030101060003" pitchFamily="34" charset="0"/>
              </a:rPr>
              <a:t>It was agreed that the relationships which would develop with residents around food could allow further advice and guidance to try to help those people with other life issues they may be facing.</a:t>
            </a:r>
          </a:p>
          <a:p>
            <a:pPr>
              <a:lnSpc>
                <a:spcPct val="90000"/>
              </a:lnSpc>
            </a:pPr>
            <a:r>
              <a:rPr lang="en-US" sz="1100" dirty="0">
                <a:solidFill>
                  <a:srgbClr val="FFFFFF"/>
                </a:solidFill>
                <a:latin typeface="Raleway" panose="020B0003030101060003" pitchFamily="34" charset="0"/>
              </a:rPr>
              <a:t>Members can choose from fresh meat, dairy, fruit and vegetables, to the value of approximately £20, for £4.00 a week. </a:t>
            </a:r>
          </a:p>
          <a:p>
            <a:pPr>
              <a:lnSpc>
                <a:spcPct val="90000"/>
              </a:lnSpc>
            </a:pPr>
            <a:r>
              <a:rPr lang="en-US" sz="1100" dirty="0">
                <a:solidFill>
                  <a:srgbClr val="FFFFFF"/>
                </a:solidFill>
                <a:latin typeface="Raleway" panose="020B0003030101060003" pitchFamily="34" charset="0"/>
              </a:rPr>
              <a:t>The Pantry is now open on Wednesdays and Thursdays  and has served over 300 individuals and families over the year</a:t>
            </a:r>
          </a:p>
          <a:p>
            <a:pPr>
              <a:lnSpc>
                <a:spcPct val="90000"/>
              </a:lnSpc>
            </a:pPr>
            <a:r>
              <a:rPr lang="en-US" sz="1100" dirty="0">
                <a:solidFill>
                  <a:srgbClr val="FFFFFF"/>
                </a:solidFill>
                <a:latin typeface="Raleway" panose="020B0003030101060003" pitchFamily="34" charset="0"/>
              </a:rPr>
              <a:t>Grant support has been received from to CBC Health and Wellbeing funds, GCC Levelling Up funding and NHS. Further funds supplied by #FeedCheltenham and The Lions Club</a:t>
            </a:r>
          </a:p>
          <a:p>
            <a:pPr>
              <a:lnSpc>
                <a:spcPct val="90000"/>
              </a:lnSpc>
            </a:pPr>
            <a:r>
              <a:rPr lang="en-US" sz="1100" dirty="0">
                <a:solidFill>
                  <a:srgbClr val="FFFFFF"/>
                </a:solidFill>
                <a:latin typeface="Raleway" panose="020B0003030101060003" pitchFamily="34" charset="0"/>
              </a:rPr>
              <a:t>Public financial support totals £5,000 since opening and food donations from St Thomas More, Leckhampton, and St Barnabas Churches plus Pates and  St Marks schools have helped stock the pantry. Our thanks go to all!</a:t>
            </a:r>
          </a:p>
          <a:p>
            <a:pPr>
              <a:lnSpc>
                <a:spcPct val="90000"/>
              </a:lnSpc>
            </a:pPr>
            <a:endParaRPr lang="en-US" altLang="en-US" sz="1100" i="1" dirty="0">
              <a:solidFill>
                <a:srgbClr val="FFFFFF"/>
              </a:solidFill>
            </a:endParaRPr>
          </a:p>
        </p:txBody>
      </p:sp>
      <p:sp>
        <p:nvSpPr>
          <p:cNvPr id="12339"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4B6D83BF-7C2F-4458-A682-4B0C99063299}"/>
              </a:ext>
            </a:extLst>
          </p:cNvPr>
          <p:cNvPicPr>
            <a:picLocks noChangeAspect="1"/>
          </p:cNvPicPr>
          <p:nvPr/>
        </p:nvPicPr>
        <p:blipFill rotWithShape="1">
          <a:blip r:embed="rId3"/>
          <a:srcRect t="390" r="1" b="1"/>
          <a:stretch/>
        </p:blipFill>
        <p:spPr>
          <a:xfrm>
            <a:off x="5422764" y="2"/>
            <a:ext cx="3721551"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4" name="Picture 3">
            <a:extLst>
              <a:ext uri="{FF2B5EF4-FFF2-40B4-BE49-F238E27FC236}">
                <a16:creationId xmlns:a16="http://schemas.microsoft.com/office/drawing/2014/main" id="{D0413442-CEC5-2271-6321-1D60C4527310}"/>
              </a:ext>
            </a:extLst>
          </p:cNvPr>
          <p:cNvPicPr>
            <a:picLocks noChangeAspect="1"/>
          </p:cNvPicPr>
          <p:nvPr/>
        </p:nvPicPr>
        <p:blipFill rotWithShape="1">
          <a:blip r:embed="rId4"/>
          <a:srcRect t="16755" r="1" b="13927"/>
          <a:stretch/>
        </p:blipFill>
        <p:spPr>
          <a:xfrm>
            <a:off x="5421567" y="3428997"/>
            <a:ext cx="3722433"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CD4E390-61BB-490C-B66C-D4A02AF7B02B}"/>
              </a:ext>
            </a:extLst>
          </p:cNvPr>
          <p:cNvSpPr>
            <a:spLocks noGrp="1"/>
          </p:cNvSpPr>
          <p:nvPr>
            <p:ph type="title"/>
          </p:nvPr>
        </p:nvSpPr>
        <p:spPr>
          <a:xfrm>
            <a:off x="484583" y="609601"/>
            <a:ext cx="4684570" cy="1675975"/>
          </a:xfrm>
        </p:spPr>
        <p:txBody>
          <a:bodyPr vert="horz" lIns="91440" tIns="45720" rIns="91440" bIns="45720" rtlCol="0" anchor="t">
            <a:normAutofit/>
          </a:bodyPr>
          <a:lstStyle/>
          <a:p>
            <a:pPr defTabSz="457200">
              <a:defRPr/>
            </a:pPr>
            <a:r>
              <a:rPr lang="en-US" altLang="en-US"/>
              <a:t>COMMUNITY CENTRES</a:t>
            </a:r>
          </a:p>
        </p:txBody>
      </p:sp>
      <p:pic>
        <p:nvPicPr>
          <p:cNvPr id="4" name="Picture 3" descr="A building with a sign on the front&#10;&#10;Description automatically generated with low confidence">
            <a:extLst>
              <a:ext uri="{FF2B5EF4-FFF2-40B4-BE49-F238E27FC236}">
                <a16:creationId xmlns:a16="http://schemas.microsoft.com/office/drawing/2014/main" id="{3419F78B-BE24-41AF-8038-AC4D2EB6312C}"/>
              </a:ext>
            </a:extLst>
          </p:cNvPr>
          <p:cNvPicPr>
            <a:picLocks noChangeAspect="1"/>
          </p:cNvPicPr>
          <p:nvPr/>
        </p:nvPicPr>
        <p:blipFill rotWithShape="1">
          <a:blip r:embed="rId3">
            <a:extLst>
              <a:ext uri="{28A0092B-C50C-407E-A947-70E740481C1C}">
                <a14:useLocalDpi xmlns:a14="http://schemas.microsoft.com/office/drawing/2010/main" val="0"/>
              </a:ext>
            </a:extLst>
          </a:blip>
          <a:srcRect t="11261" r="-4" b="-4"/>
          <a:stretch/>
        </p:blipFill>
        <p:spPr>
          <a:xfrm>
            <a:off x="5665603" y="609137"/>
            <a:ext cx="2992621" cy="2766290"/>
          </a:xfrm>
          <a:prstGeom prst="rect">
            <a:avLst/>
          </a:prstGeom>
          <a:gradFill flip="none" rotWithShape="1">
            <a:gsLst>
              <a:gs pos="0">
                <a:srgbClr val="C00000"/>
              </a:gs>
              <a:gs pos="46000">
                <a:schemeClr val="accent1">
                  <a:lumMod val="95000"/>
                  <a:lumOff val="5000"/>
                </a:schemeClr>
              </a:gs>
              <a:gs pos="100000">
                <a:schemeClr val="accent1">
                  <a:lumMod val="60000"/>
                </a:schemeClr>
              </a:gs>
            </a:gsLst>
            <a:path path="circle">
              <a:fillToRect l="100000" t="100000"/>
            </a:path>
            <a:tileRect r="-100000" b="-100000"/>
          </a:gradFill>
          <a:effectLst>
            <a:outerShdw blurRad="50800" dist="38100" dir="5400000" algn="t" rotWithShape="0">
              <a:prstClr val="black">
                <a:alpha val="43000"/>
              </a:prstClr>
            </a:outerShdw>
          </a:effectLst>
        </p:spPr>
      </p:pic>
      <p:sp>
        <p:nvSpPr>
          <p:cNvPr id="6156" name="Rectangle 6155">
            <a:extLst>
              <a:ext uri="{FF2B5EF4-FFF2-40B4-BE49-F238E27FC236}">
                <a16:creationId xmlns:a16="http://schemas.microsoft.com/office/drawing/2014/main" id="{78D66203-18BB-40A2-B632-9356FE169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6148" name="Espace réservé du contenu 2">
            <a:extLst>
              <a:ext uri="{FF2B5EF4-FFF2-40B4-BE49-F238E27FC236}">
                <a16:creationId xmlns:a16="http://schemas.microsoft.com/office/drawing/2014/main" id="{69160ADA-D938-4539-ABE7-6D61EF688B76}"/>
              </a:ext>
            </a:extLst>
          </p:cNvPr>
          <p:cNvSpPr>
            <a:spLocks/>
          </p:cNvSpPr>
          <p:nvPr/>
        </p:nvSpPr>
        <p:spPr bwMode="auto">
          <a:xfrm>
            <a:off x="481631" y="2484544"/>
            <a:ext cx="4690113" cy="376385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HESTERS WAY AND SPRINGBANK </a:t>
            </a:r>
          </a:p>
          <a:p>
            <a:pPr marL="0" indent="0">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FACILITIES MANAGEMENT</a:t>
            </a:r>
          </a:p>
          <a:p>
            <a:pPr>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Since taking over management of the Community Centres we have invested in a variety of upgrades and improvements including LED lighting, SCRC boiler replacement and reduced and curbed costs.  </a:t>
            </a:r>
          </a:p>
          <a:p>
            <a:pPr marL="0" indent="0">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TENANTS</a:t>
            </a:r>
          </a:p>
          <a:p>
            <a:pPr>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Tenants provide services to the local community including;</a:t>
            </a:r>
          </a:p>
          <a:p>
            <a:pPr>
              <a:lnSpc>
                <a:spcPct val="90000"/>
              </a:lnSpc>
              <a:spcBef>
                <a:spcPts val="1000"/>
              </a:spcBef>
              <a:buClr>
                <a:schemeClr val="bg2">
                  <a:lumMod val="40000"/>
                  <a:lumOff val="60000"/>
                </a:schemeClr>
              </a:buClr>
              <a:buSzPct val="80000"/>
              <a:buFont typeface="Wingdings 3" charset="2"/>
              <a:buChar char=""/>
              <a:defRPr/>
            </a:pPr>
            <a:r>
              <a:rPr lang="en-US" altLang="en-US" sz="1300" dirty="0">
                <a:latin typeface="+mj-lt"/>
                <a:ea typeface="+mj-ea"/>
                <a:cs typeface="+mj-cs"/>
              </a:rPr>
              <a:t>West Cheltenham Surgery and Dentists Cheltenham Borough Homes, Desirable Childcare, The Cheltenham Pharmacy, Glos NHS Health and Care / District Nurses, Brighter Homecare, Chinese Childrens and Parents Association, Listening Post, Head to Toe Health, Dial-a-Cab, Andrew Bird Hearing </a:t>
            </a:r>
          </a:p>
        </p:txBody>
      </p:sp>
      <p:pic>
        <p:nvPicPr>
          <p:cNvPr id="1028" name="Picture 4" descr="1">
            <a:extLst>
              <a:ext uri="{FF2B5EF4-FFF2-40B4-BE49-F238E27FC236}">
                <a16:creationId xmlns:a16="http://schemas.microsoft.com/office/drawing/2014/main" id="{BDDA96D5-7777-456D-B1F4-9B83DED37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89" r="-2" b="19718"/>
          <a:stretch/>
        </p:blipFill>
        <p:spPr bwMode="auto">
          <a:xfrm>
            <a:off x="5665603" y="3482108"/>
            <a:ext cx="2992621" cy="2766290"/>
          </a:xfrm>
          <a:prstGeom prst="rect">
            <a:avLst/>
          </a:prstGeom>
          <a:noFill/>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D7DD2B7-57F3-4E95-84C5-501AC735BD39}"/>
              </a:ext>
            </a:extLst>
          </p:cNvPr>
          <p:cNvSpPr>
            <a:spLocks noGrp="1"/>
          </p:cNvSpPr>
          <p:nvPr>
            <p:ph type="title"/>
          </p:nvPr>
        </p:nvSpPr>
        <p:spPr>
          <a:xfrm>
            <a:off x="484584" y="452718"/>
            <a:ext cx="4221916" cy="1400530"/>
          </a:xfrm>
        </p:spPr>
        <p:txBody>
          <a:bodyPr>
            <a:normAutofit/>
          </a:bodyPr>
          <a:lstStyle/>
          <a:p>
            <a:pPr eaLnBrk="1" hangingPunct="1">
              <a:defRPr/>
            </a:pPr>
            <a:r>
              <a:rPr lang="en-GB" altLang="en-US"/>
              <a:t>ENVIRONMENT / RENEWABLES</a:t>
            </a:r>
            <a:endParaRPr lang="en-US" altLang="en-US"/>
          </a:p>
        </p:txBody>
      </p:sp>
      <p:sp>
        <p:nvSpPr>
          <p:cNvPr id="107" name="Freeform: Shape 106">
            <a:extLst>
              <a:ext uri="{FF2B5EF4-FFF2-40B4-BE49-F238E27FC236}">
                <a16:creationId xmlns:a16="http://schemas.microsoft.com/office/drawing/2014/main" id="{B52D69C2-6C47-427C-AE60-582FE30B2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641798" y="1355484"/>
            <a:ext cx="6858001" cy="4147033"/>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txBody>
          <a:bodyPr/>
          <a:lstStyle/>
          <a:p>
            <a:endParaRPr lang="en-GB"/>
          </a:p>
        </p:txBody>
      </p:sp>
      <p:sp>
        <p:nvSpPr>
          <p:cNvPr id="109" name="Freeform 7">
            <a:extLst>
              <a:ext uri="{FF2B5EF4-FFF2-40B4-BE49-F238E27FC236}">
                <a16:creationId xmlns:a16="http://schemas.microsoft.com/office/drawing/2014/main" id="{E849FE61-12C4-4A06-A722-B545DE0C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3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2" name="Picture 3">
            <a:extLst>
              <a:ext uri="{FF2B5EF4-FFF2-40B4-BE49-F238E27FC236}">
                <a16:creationId xmlns:a16="http://schemas.microsoft.com/office/drawing/2014/main" id="{67C9615B-94AF-4378-BBB5-C55C9E2FAB99}"/>
              </a:ext>
            </a:extLst>
          </p:cNvPr>
          <p:cNvPicPr>
            <a:picLocks noChangeAspect="1"/>
          </p:cNvPicPr>
          <p:nvPr/>
        </p:nvPicPr>
        <p:blipFill rotWithShape="1">
          <a:blip r:embed="rId3">
            <a:extLst>
              <a:ext uri="{28A0092B-C50C-407E-A947-70E740481C1C}">
                <a14:useLocalDpi xmlns:a14="http://schemas.microsoft.com/office/drawing/2010/main" val="0"/>
              </a:ext>
            </a:extLst>
          </a:blip>
          <a:srcRect r="-4" b="1910"/>
          <a:stretch/>
        </p:blipFill>
        <p:spPr bwMode="auto">
          <a:xfrm>
            <a:off x="5672806" y="1074373"/>
            <a:ext cx="2985104" cy="182998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Rectangle 110">
            <a:extLst>
              <a:ext uri="{FF2B5EF4-FFF2-40B4-BE49-F238E27FC236}">
                <a16:creationId xmlns:a16="http://schemas.microsoft.com/office/drawing/2014/main" id="{7FB12D8C-572F-4417-9FE1-D691A132F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 name="Content Placeholder 6">
            <a:extLst>
              <a:ext uri="{FF2B5EF4-FFF2-40B4-BE49-F238E27FC236}">
                <a16:creationId xmlns:a16="http://schemas.microsoft.com/office/drawing/2014/main" id="{E830505C-F0C8-4066-B0E2-A2BACFB2550B}"/>
              </a:ext>
            </a:extLst>
          </p:cNvPr>
          <p:cNvSpPr>
            <a:spLocks noGrp="1"/>
          </p:cNvSpPr>
          <p:nvPr>
            <p:ph idx="1"/>
          </p:nvPr>
        </p:nvSpPr>
        <p:spPr>
          <a:xfrm>
            <a:off x="484584" y="2052918"/>
            <a:ext cx="4221476" cy="4195481"/>
          </a:xfrm>
        </p:spPr>
        <p:txBody>
          <a:bodyPr>
            <a:normAutofit/>
          </a:bodyPr>
          <a:lstStyle/>
          <a:p>
            <a:pPr marL="0" indent="0">
              <a:lnSpc>
                <a:spcPct val="90000"/>
              </a:lnSpc>
              <a:buNone/>
            </a:pPr>
            <a:r>
              <a:rPr lang="en-GB" sz="1400" dirty="0">
                <a:latin typeface="Raleway" panose="020B0003030101060003" pitchFamily="34" charset="0"/>
              </a:rPr>
              <a:t>PROJECTS</a:t>
            </a:r>
          </a:p>
          <a:p>
            <a:pPr>
              <a:lnSpc>
                <a:spcPct val="90000"/>
              </a:lnSpc>
              <a:buFont typeface="Arial" panose="020B0604020202020204" pitchFamily="34" charset="0"/>
              <a:buChar char="•"/>
            </a:pPr>
            <a:r>
              <a:rPr lang="en-GB" sz="1400" dirty="0">
                <a:latin typeface="Raleway" panose="020B0003030101060003" pitchFamily="34" charset="0"/>
              </a:rPr>
              <a:t>Hesters Way Solar Panels</a:t>
            </a:r>
          </a:p>
          <a:p>
            <a:pPr lvl="1">
              <a:lnSpc>
                <a:spcPct val="90000"/>
              </a:lnSpc>
              <a:buFont typeface="Arial" panose="020B0604020202020204" pitchFamily="34" charset="0"/>
              <a:buChar char="•"/>
            </a:pPr>
            <a:r>
              <a:rPr lang="en-GB" altLang="en-US" sz="1400" dirty="0">
                <a:latin typeface="Raleway" panose="020B0003030101060003" pitchFamily="34" charset="0"/>
              </a:rPr>
              <a:t>Solar project 1 - 153,oookW generated to date – the equivalent of planting 1800 trees</a:t>
            </a:r>
          </a:p>
          <a:p>
            <a:pPr>
              <a:lnSpc>
                <a:spcPct val="90000"/>
              </a:lnSpc>
              <a:buFont typeface="Arial" panose="020B0604020202020204" pitchFamily="34" charset="0"/>
              <a:buChar char="•"/>
            </a:pPr>
            <a:r>
              <a:rPr lang="en-GB" sz="1400" dirty="0">
                <a:latin typeface="Raleway" panose="020B0003030101060003" pitchFamily="34" charset="0"/>
              </a:rPr>
              <a:t>Springfield Park Green Flag for the 13</a:t>
            </a:r>
            <a:r>
              <a:rPr lang="en-GB" sz="1400" baseline="30000" dirty="0">
                <a:latin typeface="Raleway" panose="020B0003030101060003" pitchFamily="34" charset="0"/>
              </a:rPr>
              <a:t>th</a:t>
            </a:r>
            <a:r>
              <a:rPr lang="en-GB" sz="1400" dirty="0">
                <a:latin typeface="Raleway" panose="020B0003030101060003" pitchFamily="34" charset="0"/>
              </a:rPr>
              <a:t> year  announced in October</a:t>
            </a:r>
          </a:p>
          <a:p>
            <a:pPr>
              <a:lnSpc>
                <a:spcPct val="90000"/>
              </a:lnSpc>
              <a:buFont typeface="Arial" panose="020B0604020202020204" pitchFamily="34" charset="0"/>
              <a:buChar char="•"/>
            </a:pPr>
            <a:r>
              <a:rPr lang="en-GB" sz="1400" dirty="0">
                <a:latin typeface="Raleway" panose="020B0003030101060003" pitchFamily="34" charset="0"/>
              </a:rPr>
              <a:t>Fiddlers Green Park Tree Planting</a:t>
            </a:r>
          </a:p>
          <a:p>
            <a:pPr lvl="1">
              <a:lnSpc>
                <a:spcPct val="90000"/>
              </a:lnSpc>
              <a:buFont typeface="Arial" panose="020B0604020202020204" pitchFamily="34" charset="0"/>
              <a:buChar char="•"/>
            </a:pPr>
            <a:r>
              <a:rPr lang="en-GB" sz="1400" dirty="0">
                <a:latin typeface="Raleway" panose="020B0003030101060003" pitchFamily="34" charset="0"/>
              </a:rPr>
              <a:t>Hesters Way Forum facilitated by WCP have raised funds from CIL and </a:t>
            </a:r>
            <a:r>
              <a:rPr lang="en-GB" sz="1400" dirty="0" err="1">
                <a:latin typeface="Raleway" panose="020B0003030101060003" pitchFamily="34" charset="0"/>
              </a:rPr>
              <a:t>Enovert</a:t>
            </a:r>
            <a:r>
              <a:rPr lang="en-GB" sz="1400" dirty="0">
                <a:latin typeface="Raleway" panose="020B0003030101060003" pitchFamily="34" charset="0"/>
              </a:rPr>
              <a:t> to improve the play </a:t>
            </a:r>
            <a:r>
              <a:rPr lang="en-GB" sz="1400" dirty="0" err="1">
                <a:latin typeface="Raleway" panose="020B0003030101060003" pitchFamily="34" charset="0"/>
              </a:rPr>
              <a:t>area.A</a:t>
            </a:r>
            <a:r>
              <a:rPr lang="en-GB" sz="1400" dirty="0">
                <a:latin typeface="Raleway" panose="020B0003030101060003" pitchFamily="34" charset="0"/>
              </a:rPr>
              <a:t> total of £30k is now available for the project in 2024</a:t>
            </a:r>
          </a:p>
          <a:p>
            <a:pPr>
              <a:lnSpc>
                <a:spcPct val="90000"/>
              </a:lnSpc>
              <a:buFont typeface="Arial" panose="020B0604020202020204" pitchFamily="34" charset="0"/>
              <a:buChar char="•"/>
            </a:pPr>
            <a:r>
              <a:rPr lang="en-GB" sz="1400" dirty="0">
                <a:latin typeface="Raleway" panose="020B0003030101060003" pitchFamily="34" charset="0"/>
              </a:rPr>
              <a:t>LED Lighting project saw the installation of 200 new lights across the two community centres with Target 2030 funding support </a:t>
            </a:r>
          </a:p>
        </p:txBody>
      </p:sp>
      <p:pic>
        <p:nvPicPr>
          <p:cNvPr id="4" name="Picture 3" descr="A picture containing solar cell, outdoor object&#10;&#10;Description automatically generated">
            <a:extLst>
              <a:ext uri="{FF2B5EF4-FFF2-40B4-BE49-F238E27FC236}">
                <a16:creationId xmlns:a16="http://schemas.microsoft.com/office/drawing/2014/main" id="{87D6CF1D-D223-4527-813E-525721E8707D}"/>
              </a:ext>
            </a:extLst>
          </p:cNvPr>
          <p:cNvPicPr>
            <a:picLocks noChangeAspect="1"/>
          </p:cNvPicPr>
          <p:nvPr/>
        </p:nvPicPr>
        <p:blipFill rotWithShape="1">
          <a:blip r:embed="rId4">
            <a:extLst>
              <a:ext uri="{28A0092B-C50C-407E-A947-70E740481C1C}">
                <a14:useLocalDpi xmlns:a14="http://schemas.microsoft.com/office/drawing/2010/main" val="0"/>
              </a:ext>
            </a:extLst>
          </a:blip>
          <a:srcRect t="1716" r="5" b="16568"/>
          <a:stretch/>
        </p:blipFill>
        <p:spPr>
          <a:xfrm>
            <a:off x="5672806" y="3972898"/>
            <a:ext cx="2985104" cy="1829572"/>
          </a:xfrm>
          <a:prstGeom prst="rect">
            <a:avLst/>
          </a:prstGeom>
          <a:effectLst/>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266" name="Picture 8265">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8267" name="Picture 826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8268" name="Oval 8267">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8269" name="Picture 8268">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270" name="Picture 8269">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271" name="Rectangle 827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8272" name="Rectangle 8271">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Rectangle 3">
            <a:extLst>
              <a:ext uri="{FF2B5EF4-FFF2-40B4-BE49-F238E27FC236}">
                <a16:creationId xmlns:a16="http://schemas.microsoft.com/office/drawing/2014/main" id="{56F4808D-8C71-48F9-8328-8F816992CF43}"/>
              </a:ext>
            </a:extLst>
          </p:cNvPr>
          <p:cNvSpPr>
            <a:spLocks noGrp="1"/>
          </p:cNvSpPr>
          <p:nvPr>
            <p:ph type="title"/>
          </p:nvPr>
        </p:nvSpPr>
        <p:spPr>
          <a:xfrm>
            <a:off x="486699" y="629268"/>
            <a:ext cx="4641143" cy="1622321"/>
          </a:xfrm>
        </p:spPr>
        <p:txBody>
          <a:bodyPr vert="horz" lIns="91440" tIns="45720" rIns="91440" bIns="45720" rtlCol="0" anchor="t">
            <a:normAutofit/>
          </a:bodyPr>
          <a:lstStyle/>
          <a:p>
            <a:pPr defTabSz="457200">
              <a:defRPr/>
            </a:pPr>
            <a:r>
              <a:rPr lang="en-US" altLang="en-US">
                <a:solidFill>
                  <a:srgbClr val="EBEBEB"/>
                </a:solidFill>
              </a:rPr>
              <a:t>CHILDREN AND YOUNG PEOPLE</a:t>
            </a:r>
          </a:p>
        </p:txBody>
      </p:sp>
      <p:sp>
        <p:nvSpPr>
          <p:cNvPr id="5" name="Content Placeholder 4">
            <a:extLst>
              <a:ext uri="{FF2B5EF4-FFF2-40B4-BE49-F238E27FC236}">
                <a16:creationId xmlns:a16="http://schemas.microsoft.com/office/drawing/2014/main" id="{1599F6C6-5E75-4058-A976-A0AF2DAEF714}"/>
              </a:ext>
            </a:extLst>
          </p:cNvPr>
          <p:cNvSpPr>
            <a:spLocks noGrp="1"/>
          </p:cNvSpPr>
          <p:nvPr>
            <p:ph sz="quarter" idx="1"/>
          </p:nvPr>
        </p:nvSpPr>
        <p:spPr>
          <a:xfrm>
            <a:off x="486697" y="2438402"/>
            <a:ext cx="4641142" cy="3785419"/>
          </a:xfrm>
        </p:spPr>
        <p:txBody>
          <a:bodyPr vert="horz" lIns="91440" tIns="45720" rIns="91440" bIns="45720" rtlCol="0">
            <a:normAutofit/>
          </a:bodyPr>
          <a:lstStyle/>
          <a:p>
            <a:pPr marL="0" indent="0" defTabSz="457200">
              <a:lnSpc>
                <a:spcPct val="90000"/>
              </a:lnSpc>
              <a:defRPr/>
            </a:pPr>
            <a:r>
              <a:rPr lang="en-US" altLang="en-US" sz="1100" dirty="0">
                <a:solidFill>
                  <a:srgbClr val="FFFFFF"/>
                </a:solidFill>
              </a:rPr>
              <a:t>PROJECTS</a:t>
            </a:r>
          </a:p>
          <a:p>
            <a:pPr defTabSz="457200">
              <a:lnSpc>
                <a:spcPct val="90000"/>
              </a:lnSpc>
              <a:defRPr/>
            </a:pPr>
            <a:r>
              <a:rPr lang="en-US" altLang="en-US" sz="1100" dirty="0">
                <a:solidFill>
                  <a:srgbClr val="FFFFFF"/>
                </a:solidFill>
              </a:rPr>
              <a:t>Sports coaching at the MUGA, Oasis during spring, autumn holidays plus in the summer with HAF funding.</a:t>
            </a:r>
          </a:p>
          <a:p>
            <a:pPr defTabSz="457200">
              <a:lnSpc>
                <a:spcPct val="90000"/>
              </a:lnSpc>
              <a:defRPr/>
            </a:pPr>
            <a:r>
              <a:rPr lang="en-US" altLang="en-US" sz="1100" dirty="0">
                <a:solidFill>
                  <a:srgbClr val="FFFFFF"/>
                </a:solidFill>
              </a:rPr>
              <a:t>Dreamscheme – Continued for its 12</a:t>
            </a:r>
            <a:r>
              <a:rPr lang="en-US" altLang="en-US" sz="1100" baseline="30000" dirty="0">
                <a:solidFill>
                  <a:srgbClr val="FFFFFF"/>
                </a:solidFill>
              </a:rPr>
              <a:t>th</a:t>
            </a:r>
            <a:r>
              <a:rPr lang="en-US" altLang="en-US" sz="1100" dirty="0">
                <a:solidFill>
                  <a:srgbClr val="FFFFFF"/>
                </a:solidFill>
              </a:rPr>
              <a:t> year with Hesters Way Primary School. Kelly Mitchell joined the team this last September and has enjoyed a great first year with the project</a:t>
            </a:r>
          </a:p>
          <a:p>
            <a:pPr defTabSz="457200">
              <a:lnSpc>
                <a:spcPct val="90000"/>
              </a:lnSpc>
              <a:defRPr/>
            </a:pPr>
            <a:r>
              <a:rPr lang="en-US" altLang="en-US" sz="1100" dirty="0">
                <a:solidFill>
                  <a:srgbClr val="FFFFFF"/>
                </a:solidFill>
              </a:rPr>
              <a:t>The Children and Young People's network continues to operate with members from a variety of organisations working collaboratively and supplying activities locally.</a:t>
            </a:r>
          </a:p>
          <a:p>
            <a:pPr defTabSz="457200">
              <a:lnSpc>
                <a:spcPct val="90000"/>
              </a:lnSpc>
              <a:defRPr/>
            </a:pPr>
            <a:r>
              <a:rPr lang="en-US" altLang="en-US" sz="1100" dirty="0">
                <a:solidFill>
                  <a:srgbClr val="FFFFFF"/>
                </a:solidFill>
              </a:rPr>
              <a:t>Special mention to Springbank Community Group who have supported youth outreach work in Springbank funded by the partnership in 2023.</a:t>
            </a:r>
          </a:p>
          <a:p>
            <a:pPr defTabSz="457200">
              <a:lnSpc>
                <a:spcPct val="90000"/>
              </a:lnSpc>
              <a:defRPr/>
            </a:pPr>
            <a:r>
              <a:rPr lang="en-US" altLang="en-US" sz="1100" dirty="0">
                <a:solidFill>
                  <a:srgbClr val="FFFFFF"/>
                </a:solidFill>
              </a:rPr>
              <a:t>Exciting development of the Springbank Creative Space at SCRC. We’ve raised funds from CIL and </a:t>
            </a:r>
            <a:r>
              <a:rPr lang="en-US" altLang="en-US" sz="1100" dirty="0" err="1">
                <a:solidFill>
                  <a:srgbClr val="FFFFFF"/>
                </a:solidFill>
              </a:rPr>
              <a:t>Enovert</a:t>
            </a:r>
            <a:r>
              <a:rPr lang="en-US" altLang="en-US" sz="1100" dirty="0">
                <a:solidFill>
                  <a:srgbClr val="FFFFFF"/>
                </a:solidFill>
              </a:rPr>
              <a:t> to develop the foyer into a new space for local creativity</a:t>
            </a:r>
          </a:p>
          <a:p>
            <a:pPr defTabSz="457200">
              <a:lnSpc>
                <a:spcPct val="90000"/>
              </a:lnSpc>
              <a:defRPr/>
            </a:pPr>
            <a:r>
              <a:rPr lang="en-US" sz="1100" dirty="0">
                <a:solidFill>
                  <a:srgbClr val="FFFFFF"/>
                </a:solidFill>
              </a:rPr>
              <a:t>Funds are being sought to kick off the space for youth in the new year</a:t>
            </a:r>
          </a:p>
        </p:txBody>
      </p:sp>
      <p:sp>
        <p:nvSpPr>
          <p:cNvPr id="827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a:extLst>
              <a:ext uri="{FF2B5EF4-FFF2-40B4-BE49-F238E27FC236}">
                <a16:creationId xmlns:a16="http://schemas.microsoft.com/office/drawing/2014/main" id="{C9559CE0-242B-DA3B-2C0F-1B2BFC9E89DC}"/>
              </a:ext>
            </a:extLst>
          </p:cNvPr>
          <p:cNvPicPr>
            <a:picLocks noChangeAspect="1"/>
          </p:cNvPicPr>
          <p:nvPr/>
        </p:nvPicPr>
        <p:blipFill rotWithShape="1">
          <a:blip r:embed="rId7"/>
          <a:srcRect l="18330"/>
          <a:stretch/>
        </p:blipFill>
        <p:spPr>
          <a:xfrm>
            <a:off x="5422764" y="2"/>
            <a:ext cx="3721551"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p:spPr>
      </p:pic>
      <p:pic>
        <p:nvPicPr>
          <p:cNvPr id="4" name="Picture 3" descr="A group of kids playing basketball&#10;&#10;Description automatically generated with medium confidence">
            <a:extLst>
              <a:ext uri="{FF2B5EF4-FFF2-40B4-BE49-F238E27FC236}">
                <a16:creationId xmlns:a16="http://schemas.microsoft.com/office/drawing/2014/main" id="{9260BC45-A72D-450C-B5ED-1D32E9DF38BC}"/>
              </a:ext>
            </a:extLst>
          </p:cNvPr>
          <p:cNvPicPr>
            <a:picLocks noChangeAspect="1"/>
          </p:cNvPicPr>
          <p:nvPr/>
        </p:nvPicPr>
        <p:blipFill rotWithShape="1">
          <a:blip r:embed="rId8">
            <a:extLst>
              <a:ext uri="{28A0092B-C50C-407E-A947-70E740481C1C}">
                <a14:useLocalDpi xmlns:a14="http://schemas.microsoft.com/office/drawing/2010/main" val="0"/>
              </a:ext>
            </a:extLst>
          </a:blip>
          <a:srcRect l="14329" r="4523" b="-2"/>
          <a:stretch/>
        </p:blipFill>
        <p:spPr>
          <a:xfrm>
            <a:off x="5421569" y="3428997"/>
            <a:ext cx="3722433"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p:spPr>
      </p:pic>
      <p:sp>
        <p:nvSpPr>
          <p:cNvPr id="8198" name="Rectangle 9">
            <a:extLst>
              <a:ext uri="{FF2B5EF4-FFF2-40B4-BE49-F238E27FC236}">
                <a16:creationId xmlns:a16="http://schemas.microsoft.com/office/drawing/2014/main" id="{F6AF5E7F-FFFE-4AFD-BD96-0CF9D2D9BECC}"/>
              </a:ext>
            </a:extLst>
          </p:cNvPr>
          <p:cNvSpPr>
            <a:spLocks/>
          </p:cNvSpPr>
          <p:nvPr/>
        </p:nvSpPr>
        <p:spPr bwMode="auto">
          <a:xfrm>
            <a:off x="395288" y="4941890"/>
            <a:ext cx="8280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buFont typeface="Arial" panose="020B0604020202020204" pitchFamily="34" charset="0"/>
              <a:buNone/>
            </a:pPr>
            <a:endParaRPr lang="en-GB" altLang="en-US" sz="1200" b="1"/>
          </a:p>
          <a:p>
            <a:pPr eaLnBrk="1" hangingPunct="1">
              <a:lnSpc>
                <a:spcPct val="80000"/>
              </a:lnSpc>
              <a:buFontTx/>
              <a:buNone/>
            </a:pPr>
            <a:endParaRPr lang="en-GB" altLang="en-US" sz="1800">
              <a:solidFill>
                <a:srgbClr val="000066"/>
              </a:solidFill>
            </a:endParaRPr>
          </a:p>
          <a:p>
            <a:pPr eaLnBrk="1" hangingPunct="1">
              <a:lnSpc>
                <a:spcPct val="80000"/>
              </a:lnSpc>
              <a:buFontTx/>
              <a:buNone/>
            </a:pPr>
            <a:br>
              <a:rPr lang="en-GB" altLang="en-US" sz="900">
                <a:solidFill>
                  <a:srgbClr val="000066"/>
                </a:solidFill>
              </a:rPr>
            </a:br>
            <a:endParaRPr lang="en-US" altLang="en-US" sz="900">
              <a:solidFill>
                <a:srgbClr val="000066"/>
              </a:solidFill>
            </a:endParaRP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215" name="Picture 8214">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8217" name="Picture 8216">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8219" name="Oval 8218">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8221" name="Picture 8220">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223" name="Picture 8222">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225" name="Rectangle 8224">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Rectangle 3">
            <a:extLst>
              <a:ext uri="{FF2B5EF4-FFF2-40B4-BE49-F238E27FC236}">
                <a16:creationId xmlns:a16="http://schemas.microsoft.com/office/drawing/2014/main" id="{53DF8788-DDFC-4967-9C10-C5F38210F94B}"/>
              </a:ext>
            </a:extLst>
          </p:cNvPr>
          <p:cNvSpPr>
            <a:spLocks noGrp="1"/>
          </p:cNvSpPr>
          <p:nvPr>
            <p:ph type="title"/>
          </p:nvPr>
        </p:nvSpPr>
        <p:spPr>
          <a:xfrm>
            <a:off x="485775" y="452718"/>
            <a:ext cx="3573920" cy="1400530"/>
          </a:xfrm>
        </p:spPr>
        <p:txBody>
          <a:bodyPr vert="horz" lIns="91440" tIns="45720" rIns="91440" bIns="45720" rtlCol="0" anchor="t">
            <a:normAutofit/>
          </a:bodyPr>
          <a:lstStyle/>
          <a:p>
            <a:pPr defTabSz="457200">
              <a:lnSpc>
                <a:spcPct val="90000"/>
              </a:lnSpc>
              <a:defRPr/>
            </a:pPr>
            <a:r>
              <a:rPr lang="en-US" altLang="en-US" sz="2900"/>
              <a:t>NEIGHBOURHOOD DEVELOPMENT PLAN </a:t>
            </a:r>
          </a:p>
        </p:txBody>
      </p:sp>
      <p:pic>
        <p:nvPicPr>
          <p:cNvPr id="6" name="Picture 5" descr="Text&#10;&#10;Description automatically generated">
            <a:extLst>
              <a:ext uri="{FF2B5EF4-FFF2-40B4-BE49-F238E27FC236}">
                <a16:creationId xmlns:a16="http://schemas.microsoft.com/office/drawing/2014/main" id="{7945E699-3D1D-42B1-900B-243B4FB2639B}"/>
              </a:ext>
            </a:extLst>
          </p:cNvPr>
          <p:cNvPicPr>
            <a:picLocks noChangeAspect="1"/>
          </p:cNvPicPr>
          <p:nvPr/>
        </p:nvPicPr>
        <p:blipFill rotWithShape="1">
          <a:blip r:embed="rId7">
            <a:extLst>
              <a:ext uri="{28A0092B-C50C-407E-A947-70E740481C1C}">
                <a14:useLocalDpi xmlns:a14="http://schemas.microsoft.com/office/drawing/2010/main" val="0"/>
              </a:ext>
            </a:extLst>
          </a:blip>
          <a:srcRect t="10519" r="4" b="8257"/>
          <a:stretch/>
        </p:blipFill>
        <p:spPr>
          <a:xfrm>
            <a:off x="4573190" y="10"/>
            <a:ext cx="2285406" cy="2623857"/>
          </a:xfrm>
          <a:prstGeom prst="rect">
            <a:avLst/>
          </a:prstGeom>
        </p:spPr>
      </p:pic>
      <p:pic>
        <p:nvPicPr>
          <p:cNvPr id="4" name="Picture 3" descr="Map, qr code&#10;&#10;Description automatically generated">
            <a:extLst>
              <a:ext uri="{FF2B5EF4-FFF2-40B4-BE49-F238E27FC236}">
                <a16:creationId xmlns:a16="http://schemas.microsoft.com/office/drawing/2014/main" id="{CAD81C06-4111-400B-8DFB-FD8D8E76C888}"/>
              </a:ext>
            </a:extLst>
          </p:cNvPr>
          <p:cNvPicPr>
            <a:picLocks noChangeAspect="1"/>
          </p:cNvPicPr>
          <p:nvPr/>
        </p:nvPicPr>
        <p:blipFill rotWithShape="1">
          <a:blip r:embed="rId8">
            <a:extLst>
              <a:ext uri="{28A0092B-C50C-407E-A947-70E740481C1C}">
                <a14:useLocalDpi xmlns:a14="http://schemas.microsoft.com/office/drawing/2010/main" val="0"/>
              </a:ext>
            </a:extLst>
          </a:blip>
          <a:srcRect t="11932" r="5" b="11068"/>
          <a:stretch/>
        </p:blipFill>
        <p:spPr>
          <a:xfrm>
            <a:off x="6861014" y="10"/>
            <a:ext cx="2282986" cy="2623857"/>
          </a:xfrm>
          <a:prstGeom prst="rect">
            <a:avLst/>
          </a:prstGeom>
        </p:spPr>
      </p:pic>
      <p:sp>
        <p:nvSpPr>
          <p:cNvPr id="8227" name="Rectangle 8226">
            <a:extLst>
              <a:ext uri="{FF2B5EF4-FFF2-40B4-BE49-F238E27FC236}">
                <a16:creationId xmlns:a16="http://schemas.microsoft.com/office/drawing/2014/main" id="{209A65FB-AD02-4653-B424-6439989CB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4">
            <a:extLst>
              <a:ext uri="{FF2B5EF4-FFF2-40B4-BE49-F238E27FC236}">
                <a16:creationId xmlns:a16="http://schemas.microsoft.com/office/drawing/2014/main" id="{58EDCA1B-CA90-467E-A1DF-84CCA146952D}"/>
              </a:ext>
            </a:extLst>
          </p:cNvPr>
          <p:cNvSpPr>
            <a:spLocks noGrp="1"/>
          </p:cNvSpPr>
          <p:nvPr>
            <p:ph sz="quarter" idx="1"/>
          </p:nvPr>
        </p:nvSpPr>
        <p:spPr>
          <a:xfrm>
            <a:off x="485775" y="2052918"/>
            <a:ext cx="3573184" cy="4195481"/>
          </a:xfrm>
        </p:spPr>
        <p:txBody>
          <a:bodyPr vert="horz" lIns="91440" tIns="45720" rIns="91440" bIns="45720" rtlCol="0">
            <a:normAutofit lnSpcReduction="10000"/>
          </a:bodyPr>
          <a:lstStyle/>
          <a:p>
            <a:pPr marL="114306" indent="0" defTabSz="457200">
              <a:lnSpc>
                <a:spcPct val="90000"/>
              </a:lnSpc>
              <a:defRPr/>
            </a:pPr>
            <a:r>
              <a:rPr lang="en-US" altLang="en-US" sz="1100" dirty="0"/>
              <a:t>The Hesters Way Forum has formulated visions and aspirations for the future and is finalising policy statements. Ideas include;</a:t>
            </a:r>
          </a:p>
          <a:p>
            <a:pPr marL="114306" indent="0" defTabSz="457200">
              <a:lnSpc>
                <a:spcPct val="90000"/>
              </a:lnSpc>
              <a:defRPr/>
            </a:pPr>
            <a:r>
              <a:rPr lang="en-US" altLang="en-US" sz="1100" dirty="0"/>
              <a:t>The Hesters Way Forum has led community discussions with Golden Vally developers to ensure the best outcomes for the people of West Cheltenham</a:t>
            </a:r>
          </a:p>
          <a:p>
            <a:pPr lvl="1" indent="-228600" defTabSz="457200">
              <a:lnSpc>
                <a:spcPct val="90000"/>
              </a:lnSpc>
              <a:defRPr/>
            </a:pPr>
            <a:r>
              <a:rPr lang="en-US" altLang="en-US" sz="1100" dirty="0"/>
              <a:t>Green environment improvements</a:t>
            </a:r>
          </a:p>
          <a:p>
            <a:pPr lvl="1" indent="-228600" defTabSz="457200">
              <a:lnSpc>
                <a:spcPct val="90000"/>
              </a:lnSpc>
              <a:defRPr/>
            </a:pPr>
            <a:r>
              <a:rPr lang="en-US" altLang="en-US" sz="1100" dirty="0"/>
              <a:t>Cyber Hub landscaping plan</a:t>
            </a:r>
          </a:p>
          <a:p>
            <a:pPr lvl="1" indent="-228600" defTabSz="457200">
              <a:lnSpc>
                <a:spcPct val="90000"/>
              </a:lnSpc>
              <a:defRPr/>
            </a:pPr>
            <a:r>
              <a:rPr lang="en-US" altLang="en-US" sz="1100" dirty="0"/>
              <a:t>Traffic, roads, pavements and parking solutions</a:t>
            </a:r>
          </a:p>
          <a:p>
            <a:pPr lvl="1" indent="-228600" defTabSz="457200">
              <a:lnSpc>
                <a:spcPct val="90000"/>
              </a:lnSpc>
              <a:defRPr/>
            </a:pPr>
            <a:r>
              <a:rPr lang="en-US" altLang="en-US" sz="1100" dirty="0"/>
              <a:t>Walking cycling and public transport for all</a:t>
            </a:r>
          </a:p>
          <a:p>
            <a:pPr lvl="1" indent="-228600" defTabSz="457200">
              <a:lnSpc>
                <a:spcPct val="90000"/>
              </a:lnSpc>
              <a:defRPr/>
            </a:pPr>
            <a:r>
              <a:rPr lang="en-US" altLang="en-US" sz="1100" dirty="0"/>
              <a:t>Housing / community development sites </a:t>
            </a:r>
          </a:p>
          <a:p>
            <a:pPr lvl="1" indent="-228600" defTabSz="457200">
              <a:lnSpc>
                <a:spcPct val="90000"/>
              </a:lnSpc>
              <a:defRPr/>
            </a:pPr>
            <a:r>
              <a:rPr lang="en-US" altLang="en-US" sz="1100" dirty="0"/>
              <a:t>Local economic and employment opportunities</a:t>
            </a:r>
          </a:p>
          <a:p>
            <a:pPr lvl="1" indent="-228600" defTabSz="457200">
              <a:lnSpc>
                <a:spcPct val="90000"/>
              </a:lnSpc>
              <a:defRPr/>
            </a:pPr>
            <a:endParaRPr lang="en-US" altLang="en-US" sz="1100" dirty="0"/>
          </a:p>
          <a:p>
            <a:pPr marL="114306" indent="0" defTabSz="457200">
              <a:lnSpc>
                <a:spcPct val="90000"/>
              </a:lnSpc>
              <a:defRPr/>
            </a:pPr>
            <a:r>
              <a:rPr lang="en-US" altLang="en-US" sz="1100" dirty="0"/>
              <a:t>For details see the website</a:t>
            </a:r>
          </a:p>
          <a:p>
            <a:pPr lvl="1" indent="-228600" defTabSz="457200">
              <a:lnSpc>
                <a:spcPct val="90000"/>
              </a:lnSpc>
              <a:defRPr/>
            </a:pPr>
            <a:r>
              <a:rPr lang="en-US" altLang="en-US" sz="1100" dirty="0"/>
              <a:t>www.hesterswayforum.co.uk</a:t>
            </a:r>
          </a:p>
          <a:p>
            <a:pPr marL="457200" lvl="1" indent="-228600" defTabSz="457200">
              <a:lnSpc>
                <a:spcPct val="90000"/>
              </a:lnSpc>
              <a:defRPr/>
            </a:pPr>
            <a:endParaRPr lang="en-US" altLang="en-US" sz="1100" dirty="0"/>
          </a:p>
          <a:p>
            <a:pPr marL="457200" lvl="1" indent="-228600" defTabSz="457200">
              <a:lnSpc>
                <a:spcPct val="90000"/>
              </a:lnSpc>
              <a:defRPr/>
            </a:pPr>
            <a:endParaRPr lang="en-US" altLang="en-US" sz="1100" dirty="0"/>
          </a:p>
        </p:txBody>
      </p:sp>
      <p:pic>
        <p:nvPicPr>
          <p:cNvPr id="18" name="Picture 2">
            <a:extLst>
              <a:ext uri="{FF2B5EF4-FFF2-40B4-BE49-F238E27FC236}">
                <a16:creationId xmlns:a16="http://schemas.microsoft.com/office/drawing/2014/main" id="{00911FE3-EB58-45D8-9513-924D869D82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531" r="43646" b="-2"/>
          <a:stretch/>
        </p:blipFill>
        <p:spPr bwMode="auto">
          <a:xfrm>
            <a:off x="4573192" y="2624333"/>
            <a:ext cx="4570807" cy="4233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29" name="Straight Connector 8228">
            <a:extLst>
              <a:ext uri="{FF2B5EF4-FFF2-40B4-BE49-F238E27FC236}">
                <a16:creationId xmlns:a16="http://schemas.microsoft.com/office/drawing/2014/main" id="{B013D6E3-8EA2-4680-8354-8447C21540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858594" y="-467"/>
            <a:ext cx="0" cy="262433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231" name="Straight Connector 8230">
            <a:extLst>
              <a:ext uri="{FF2B5EF4-FFF2-40B4-BE49-F238E27FC236}">
                <a16:creationId xmlns:a16="http://schemas.microsoft.com/office/drawing/2014/main" id="{A54BB578-016F-49C7-AC65-F776500E1F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3191" y="2624200"/>
            <a:ext cx="457080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198" name="Rectangle 9">
            <a:extLst>
              <a:ext uri="{FF2B5EF4-FFF2-40B4-BE49-F238E27FC236}">
                <a16:creationId xmlns:a16="http://schemas.microsoft.com/office/drawing/2014/main" id="{F6AF5E7F-FFFE-4AFD-BD96-0CF9D2D9BECC}"/>
              </a:ext>
            </a:extLst>
          </p:cNvPr>
          <p:cNvSpPr>
            <a:spLocks/>
          </p:cNvSpPr>
          <p:nvPr/>
        </p:nvSpPr>
        <p:spPr bwMode="auto">
          <a:xfrm>
            <a:off x="395288" y="4941890"/>
            <a:ext cx="82804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buFont typeface="Arial" panose="020B0604020202020204" pitchFamily="34" charset="0"/>
              <a:buNone/>
            </a:pPr>
            <a:endParaRPr lang="en-GB" altLang="en-US" sz="1200" b="1"/>
          </a:p>
          <a:p>
            <a:pPr eaLnBrk="1" hangingPunct="1">
              <a:lnSpc>
                <a:spcPct val="80000"/>
              </a:lnSpc>
              <a:buFontTx/>
              <a:buNone/>
            </a:pPr>
            <a:endParaRPr lang="en-GB" altLang="en-US" sz="1800">
              <a:solidFill>
                <a:srgbClr val="000066"/>
              </a:solidFill>
            </a:endParaRPr>
          </a:p>
          <a:p>
            <a:pPr eaLnBrk="1" hangingPunct="1">
              <a:lnSpc>
                <a:spcPct val="80000"/>
              </a:lnSpc>
              <a:buFontTx/>
              <a:buNone/>
            </a:pPr>
            <a:br>
              <a:rPr lang="en-GB" altLang="en-US" sz="900">
                <a:solidFill>
                  <a:srgbClr val="000066"/>
                </a:solidFill>
              </a:rPr>
            </a:br>
            <a:endParaRPr lang="en-US" altLang="en-US" sz="900">
              <a:solidFill>
                <a:srgbClr val="000066"/>
              </a:solidFill>
            </a:endParaRPr>
          </a:p>
        </p:txBody>
      </p:sp>
    </p:spTree>
    <p:extLst>
      <p:ext uri="{BB962C8B-B14F-4D97-AF65-F5344CB8AC3E}">
        <p14:creationId xmlns:p14="http://schemas.microsoft.com/office/powerpoint/2010/main" val="3731857913"/>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14615236-9CFE-4DD4-8CE7-FE83C54FD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2" y="1762069"/>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solidFill>
            <a:srgbClr val="FFFFFF"/>
          </a:solidFill>
          <a:ln>
            <a:noFill/>
          </a:ln>
        </p:spPr>
        <p:txBody>
          <a:bodyPr/>
          <a:lstStyle/>
          <a:p>
            <a:endParaRPr lang="en-GB"/>
          </a:p>
        </p:txBody>
      </p:sp>
      <p:sp>
        <p:nvSpPr>
          <p:cNvPr id="29" name="Freeform 7">
            <a:extLst>
              <a:ext uri="{FF2B5EF4-FFF2-40B4-BE49-F238E27FC236}">
                <a16:creationId xmlns:a16="http://schemas.microsoft.com/office/drawing/2014/main" id="{2512CD95-5065-4DC1-B6E0-131242425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6"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p>
        </p:txBody>
      </p:sp>
      <p:sp>
        <p:nvSpPr>
          <p:cNvPr id="2" name="Rectangle 3">
            <a:extLst>
              <a:ext uri="{FF2B5EF4-FFF2-40B4-BE49-F238E27FC236}">
                <a16:creationId xmlns:a16="http://schemas.microsoft.com/office/drawing/2014/main" id="{E5AD9B6F-FB14-4990-8F1C-7208EB651658}"/>
              </a:ext>
            </a:extLst>
          </p:cNvPr>
          <p:cNvSpPr>
            <a:spLocks noGrp="1"/>
          </p:cNvSpPr>
          <p:nvPr>
            <p:ph type="title"/>
          </p:nvPr>
        </p:nvSpPr>
        <p:spPr>
          <a:xfrm>
            <a:off x="484583" y="452720"/>
            <a:ext cx="7053542" cy="1180711"/>
          </a:xfrm>
        </p:spPr>
        <p:txBody>
          <a:bodyPr>
            <a:normAutofit/>
          </a:bodyPr>
          <a:lstStyle/>
          <a:p>
            <a:pPr eaLnBrk="1" hangingPunct="1">
              <a:lnSpc>
                <a:spcPct val="90000"/>
              </a:lnSpc>
              <a:defRPr/>
            </a:pPr>
            <a:r>
              <a:rPr lang="en-GB" altLang="en-US" sz="3900"/>
              <a:t>NEIGHBOURHOOD COORDINATION GROUP</a:t>
            </a:r>
            <a:endParaRPr lang="en-US" altLang="en-US" sz="3900"/>
          </a:p>
        </p:txBody>
      </p:sp>
      <p:pic>
        <p:nvPicPr>
          <p:cNvPr id="4" name="Picture 3">
            <a:extLst>
              <a:ext uri="{FF2B5EF4-FFF2-40B4-BE49-F238E27FC236}">
                <a16:creationId xmlns:a16="http://schemas.microsoft.com/office/drawing/2014/main" id="{A0413779-B90D-7AA2-8AB9-2AF96A855501}"/>
              </a:ext>
            </a:extLst>
          </p:cNvPr>
          <p:cNvPicPr>
            <a:picLocks noChangeAspect="1"/>
          </p:cNvPicPr>
          <p:nvPr/>
        </p:nvPicPr>
        <p:blipFill>
          <a:blip r:embed="rId2"/>
          <a:stretch>
            <a:fillRect/>
          </a:stretch>
        </p:blipFill>
        <p:spPr>
          <a:xfrm>
            <a:off x="292251" y="5198264"/>
            <a:ext cx="2144654" cy="1332499"/>
          </a:xfrm>
          <a:prstGeom prst="rect">
            <a:avLst/>
          </a:prstGeom>
        </p:spPr>
      </p:pic>
      <p:sp>
        <p:nvSpPr>
          <p:cNvPr id="5" name="TextBox 4">
            <a:extLst>
              <a:ext uri="{FF2B5EF4-FFF2-40B4-BE49-F238E27FC236}">
                <a16:creationId xmlns:a16="http://schemas.microsoft.com/office/drawing/2014/main" id="{75EA23EA-A0D7-251E-AD3C-E77C4CF0CD09}"/>
              </a:ext>
            </a:extLst>
          </p:cNvPr>
          <p:cNvSpPr txBox="1"/>
          <p:nvPr/>
        </p:nvSpPr>
        <p:spPr>
          <a:xfrm>
            <a:off x="365683" y="5179989"/>
            <a:ext cx="2363472" cy="276999"/>
          </a:xfrm>
          <a:prstGeom prst="rect">
            <a:avLst/>
          </a:prstGeom>
          <a:solidFill>
            <a:schemeClr val="tx1"/>
          </a:solidFill>
        </p:spPr>
        <p:txBody>
          <a:bodyPr wrap="square" rtlCol="0">
            <a:spAutoFit/>
          </a:bodyPr>
          <a:lstStyle/>
          <a:p>
            <a:r>
              <a:rPr lang="en-GB" sz="1200" dirty="0">
                <a:solidFill>
                  <a:schemeClr val="bg1"/>
                </a:solidFill>
                <a:latin typeface="Raleway" panose="020B0003030101060003" pitchFamily="34" charset="0"/>
              </a:rPr>
              <a:t>Springbank crimes / month</a:t>
            </a:r>
          </a:p>
        </p:txBody>
      </p:sp>
      <p:pic>
        <p:nvPicPr>
          <p:cNvPr id="9" name="Picture 8">
            <a:extLst>
              <a:ext uri="{FF2B5EF4-FFF2-40B4-BE49-F238E27FC236}">
                <a16:creationId xmlns:a16="http://schemas.microsoft.com/office/drawing/2014/main" id="{82104C93-1235-559D-4D15-2608A7F70BAD}"/>
              </a:ext>
            </a:extLst>
          </p:cNvPr>
          <p:cNvPicPr>
            <a:picLocks noChangeAspect="1"/>
          </p:cNvPicPr>
          <p:nvPr/>
        </p:nvPicPr>
        <p:blipFill>
          <a:blip r:embed="rId3"/>
          <a:stretch>
            <a:fillRect/>
          </a:stretch>
        </p:blipFill>
        <p:spPr>
          <a:xfrm>
            <a:off x="305535" y="2451661"/>
            <a:ext cx="2118086" cy="1267262"/>
          </a:xfrm>
          <a:prstGeom prst="rect">
            <a:avLst/>
          </a:prstGeom>
        </p:spPr>
      </p:pic>
      <p:pic>
        <p:nvPicPr>
          <p:cNvPr id="11" name="Picture 10">
            <a:extLst>
              <a:ext uri="{FF2B5EF4-FFF2-40B4-BE49-F238E27FC236}">
                <a16:creationId xmlns:a16="http://schemas.microsoft.com/office/drawing/2014/main" id="{EA08DCD9-BAD1-8595-84FF-7A86E7286144}"/>
              </a:ext>
            </a:extLst>
          </p:cNvPr>
          <p:cNvPicPr>
            <a:picLocks noChangeAspect="1"/>
          </p:cNvPicPr>
          <p:nvPr/>
        </p:nvPicPr>
        <p:blipFill>
          <a:blip r:embed="rId4"/>
          <a:stretch>
            <a:fillRect/>
          </a:stretch>
        </p:blipFill>
        <p:spPr>
          <a:xfrm>
            <a:off x="292251" y="3869842"/>
            <a:ext cx="2144654" cy="1305281"/>
          </a:xfrm>
          <a:prstGeom prst="rect">
            <a:avLst/>
          </a:prstGeom>
        </p:spPr>
      </p:pic>
      <p:sp>
        <p:nvSpPr>
          <p:cNvPr id="12" name="TextBox 11">
            <a:extLst>
              <a:ext uri="{FF2B5EF4-FFF2-40B4-BE49-F238E27FC236}">
                <a16:creationId xmlns:a16="http://schemas.microsoft.com/office/drawing/2014/main" id="{A6D7DE80-2D01-CA15-612D-0E45E0CDCAF9}"/>
              </a:ext>
            </a:extLst>
          </p:cNvPr>
          <p:cNvSpPr txBox="1"/>
          <p:nvPr/>
        </p:nvSpPr>
        <p:spPr>
          <a:xfrm>
            <a:off x="365684" y="3731987"/>
            <a:ext cx="2057938" cy="276999"/>
          </a:xfrm>
          <a:prstGeom prst="rect">
            <a:avLst/>
          </a:prstGeom>
          <a:solidFill>
            <a:schemeClr val="tx1"/>
          </a:solidFill>
        </p:spPr>
        <p:txBody>
          <a:bodyPr wrap="square" rtlCol="0">
            <a:spAutoFit/>
          </a:bodyPr>
          <a:lstStyle/>
          <a:p>
            <a:r>
              <a:rPr lang="en-GB" sz="1200" dirty="0">
                <a:solidFill>
                  <a:schemeClr val="bg1"/>
                </a:solidFill>
                <a:latin typeface="Raleway" panose="020B0003030101060003" pitchFamily="34" charset="0"/>
              </a:rPr>
              <a:t>St Marks crimes / month</a:t>
            </a:r>
          </a:p>
        </p:txBody>
      </p:sp>
      <p:sp>
        <p:nvSpPr>
          <p:cNvPr id="8" name="TextBox 7">
            <a:extLst>
              <a:ext uri="{FF2B5EF4-FFF2-40B4-BE49-F238E27FC236}">
                <a16:creationId xmlns:a16="http://schemas.microsoft.com/office/drawing/2014/main" id="{E7793673-13EC-41F7-BDF0-B7476C4DA883}"/>
              </a:ext>
            </a:extLst>
          </p:cNvPr>
          <p:cNvSpPr txBox="1"/>
          <p:nvPr/>
        </p:nvSpPr>
        <p:spPr>
          <a:xfrm>
            <a:off x="365683" y="2409783"/>
            <a:ext cx="2363471" cy="276999"/>
          </a:xfrm>
          <a:prstGeom prst="rect">
            <a:avLst/>
          </a:prstGeom>
          <a:solidFill>
            <a:schemeClr val="tx1"/>
          </a:solidFill>
        </p:spPr>
        <p:txBody>
          <a:bodyPr wrap="square" rtlCol="0">
            <a:spAutoFit/>
          </a:bodyPr>
          <a:lstStyle/>
          <a:p>
            <a:r>
              <a:rPr lang="en-GB" sz="1200" dirty="0">
                <a:solidFill>
                  <a:schemeClr val="bg1"/>
                </a:solidFill>
                <a:latin typeface="Raleway" panose="020B0003030101060003" pitchFamily="34" charset="0"/>
              </a:rPr>
              <a:t>Hesters Way crimes / month</a:t>
            </a:r>
          </a:p>
        </p:txBody>
      </p:sp>
      <p:sp>
        <p:nvSpPr>
          <p:cNvPr id="6" name="Content Placeholder 5">
            <a:extLst>
              <a:ext uri="{FF2B5EF4-FFF2-40B4-BE49-F238E27FC236}">
                <a16:creationId xmlns:a16="http://schemas.microsoft.com/office/drawing/2014/main" id="{142B7018-9993-4D15-A8D0-B7335A088B6E}"/>
              </a:ext>
            </a:extLst>
          </p:cNvPr>
          <p:cNvSpPr>
            <a:spLocks noGrp="1"/>
          </p:cNvSpPr>
          <p:nvPr>
            <p:ph idx="1"/>
          </p:nvPr>
        </p:nvSpPr>
        <p:spPr>
          <a:xfrm>
            <a:off x="2802585" y="2548283"/>
            <a:ext cx="4073671" cy="3654389"/>
          </a:xfrm>
        </p:spPr>
        <p:txBody>
          <a:bodyPr>
            <a:normAutofit/>
          </a:bodyPr>
          <a:lstStyle/>
          <a:p>
            <a:pPr lvl="0">
              <a:lnSpc>
                <a:spcPct val="90000"/>
              </a:lnSpc>
              <a:buClr>
                <a:srgbClr val="00B0F0"/>
              </a:buClr>
              <a:buFont typeface="Wingdings 3" charset="2"/>
              <a:buNone/>
            </a:pPr>
            <a:r>
              <a:rPr lang="en-GB" altLang="en-US" sz="1300" dirty="0">
                <a:solidFill>
                  <a:schemeClr val="bg1"/>
                </a:solidFill>
                <a:latin typeface="Raleway" panose="020B0003030101060003" pitchFamily="34" charset="0"/>
              </a:rPr>
              <a:t>CRIME RATES </a:t>
            </a:r>
            <a:endParaRPr lang="en-US" sz="1300" dirty="0">
              <a:solidFill>
                <a:schemeClr val="bg1"/>
              </a:solidFill>
              <a:latin typeface="Raleway" panose="020B0003030101060003" pitchFamily="34" charset="0"/>
            </a:endParaRPr>
          </a:p>
          <a:p>
            <a:pPr lvl="1">
              <a:lnSpc>
                <a:spcPct val="90000"/>
              </a:lnSpc>
            </a:pPr>
            <a:r>
              <a:rPr lang="en-GB" altLang="en-US" sz="1300" dirty="0">
                <a:solidFill>
                  <a:schemeClr val="bg1"/>
                </a:solidFill>
                <a:latin typeface="Raleway" panose="020B0003030101060003" pitchFamily="34" charset="0"/>
              </a:rPr>
              <a:t>St Marks has the highest rates followed by Hesters Way and Springbank. The levels are generally steady, but ASB and violent / sexual offences continue to dominate</a:t>
            </a:r>
          </a:p>
          <a:p>
            <a:pPr lvl="0">
              <a:lnSpc>
                <a:spcPct val="90000"/>
              </a:lnSpc>
            </a:pPr>
            <a:r>
              <a:rPr lang="en-GB" altLang="en-US" sz="1300" dirty="0">
                <a:solidFill>
                  <a:schemeClr val="bg1"/>
                </a:solidFill>
                <a:latin typeface="Raleway" panose="020B0003030101060003" pitchFamily="34" charset="0"/>
              </a:rPr>
              <a:t>PRIORITIES </a:t>
            </a:r>
          </a:p>
          <a:p>
            <a:pPr lvl="1">
              <a:lnSpc>
                <a:spcPct val="90000"/>
              </a:lnSpc>
            </a:pPr>
            <a:r>
              <a:rPr lang="en-GB" sz="1300" dirty="0">
                <a:solidFill>
                  <a:schemeClr val="bg1"/>
                </a:solidFill>
                <a:latin typeface="Raleway" panose="020B0003030101060003" pitchFamily="34" charset="0"/>
              </a:rPr>
              <a:t>HW - Patrol Scott and Edward Wilson House, to reduce Anti-Social Behaviour , linking in with Cheltenham Borough Homes and other partner agencies </a:t>
            </a:r>
          </a:p>
          <a:p>
            <a:pPr lvl="1">
              <a:lnSpc>
                <a:spcPct val="90000"/>
              </a:lnSpc>
            </a:pPr>
            <a:r>
              <a:rPr lang="en-GB" sz="1300" dirty="0">
                <a:solidFill>
                  <a:schemeClr val="bg1"/>
                </a:solidFill>
                <a:latin typeface="Raleway" panose="020B0003030101060003" pitchFamily="34" charset="0"/>
              </a:rPr>
              <a:t>St M - Disruption of drug dealing and protecting vulnerable residents in the Monkscroft area. Working with our partner agencies .</a:t>
            </a:r>
          </a:p>
          <a:p>
            <a:pPr>
              <a:lnSpc>
                <a:spcPct val="90000"/>
              </a:lnSpc>
            </a:pPr>
            <a:endParaRPr lang="en-GB" sz="1300" dirty="0">
              <a:solidFill>
                <a:schemeClr val="bg1"/>
              </a:solidFill>
            </a:endParaRPr>
          </a:p>
        </p:txBody>
      </p:sp>
      <p:pic>
        <p:nvPicPr>
          <p:cNvPr id="13" name="Picture 12">
            <a:extLst>
              <a:ext uri="{FF2B5EF4-FFF2-40B4-BE49-F238E27FC236}">
                <a16:creationId xmlns:a16="http://schemas.microsoft.com/office/drawing/2014/main" id="{D3E16FF6-1D74-16E4-933C-5E02B777F2FB}"/>
              </a:ext>
            </a:extLst>
          </p:cNvPr>
          <p:cNvPicPr>
            <a:picLocks noChangeAspect="1"/>
          </p:cNvPicPr>
          <p:nvPr/>
        </p:nvPicPr>
        <p:blipFill rotWithShape="1">
          <a:blip r:embed="rId5"/>
          <a:srcRect l="13779" r="29175"/>
          <a:stretch/>
        </p:blipFill>
        <p:spPr>
          <a:xfrm>
            <a:off x="6813852" y="2862723"/>
            <a:ext cx="2056252" cy="2423370"/>
          </a:xfrm>
          <a:prstGeom prst="rect">
            <a:avLst/>
          </a:prstGeom>
        </p:spPr>
      </p:pic>
    </p:spTree>
  </p:cSld>
  <p:clrMapOvr>
    <a:masterClrMapping/>
  </p:clrMapOvr>
  <p:transition spd="slow">
    <p:randomBar dir="vert"/>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0ebff08-97d4-45a9-9aad-b24b8299dd5e">
      <Terms xmlns="http://schemas.microsoft.com/office/infopath/2007/PartnerControls"/>
    </lcf76f155ced4ddcb4097134ff3c332f>
    <TaxCatchAll xmlns="d265c807-73c6-48a6-885a-bb595bd7e66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42C2140ADC2F42B32F4F4180EE7D4B" ma:contentTypeVersion="16" ma:contentTypeDescription="Create a new document." ma:contentTypeScope="" ma:versionID="d76fb2b672c4c30cff398c0ad7aca95a">
  <xsd:schema xmlns:xsd="http://www.w3.org/2001/XMLSchema" xmlns:xs="http://www.w3.org/2001/XMLSchema" xmlns:p="http://schemas.microsoft.com/office/2006/metadata/properties" xmlns:ns2="61236de0-201c-494a-ae9a-33cd7cf08fbb" xmlns:ns3="80ebff08-97d4-45a9-9aad-b24b8299dd5e" xmlns:ns4="d265c807-73c6-48a6-885a-bb595bd7e66f" targetNamespace="http://schemas.microsoft.com/office/2006/metadata/properties" ma:root="true" ma:fieldsID="b5e9bb0092e7466358a88aff410b1038" ns2:_="" ns3:_="" ns4:_="">
    <xsd:import namespace="61236de0-201c-494a-ae9a-33cd7cf08fbb"/>
    <xsd:import namespace="80ebff08-97d4-45a9-9aad-b24b8299dd5e"/>
    <xsd:import namespace="d265c807-73c6-48a6-885a-bb595bd7e6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3:MediaServiceObjectDetectorVersion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236de0-201c-494a-ae9a-33cd7cf08f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ebff08-97d4-45a9-9aad-b24b8299dd5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785e25-bde9-4625-8f00-e202dc42c31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65c807-73c6-48a6-885a-bb595bd7e66f"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d8d3d39-1123-4c83-91de-a2da0e0a3772}" ma:internalName="TaxCatchAll" ma:showField="CatchAllData" ma:web="d265c807-73c6-48a6-885a-bb595bd7e6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5EC8E9-7EE5-41DF-93E0-C3C4FCE680D2}">
  <ds:schemaRefs>
    <ds:schemaRef ds:uri="http://schemas.microsoft.com/sharepoint/v3/contenttype/forms"/>
  </ds:schemaRefs>
</ds:datastoreItem>
</file>

<file path=customXml/itemProps2.xml><?xml version="1.0" encoding="utf-8"?>
<ds:datastoreItem xmlns:ds="http://schemas.openxmlformats.org/officeDocument/2006/customXml" ds:itemID="{B3ACEA99-267E-470E-8CD9-36DEB951CD36}">
  <ds:schemaRefs>
    <ds:schemaRef ds:uri="http://schemas.microsoft.com/office/infopath/2007/PartnerControls"/>
    <ds:schemaRef ds:uri="http://purl.org/dc/elements/1.1/"/>
    <ds:schemaRef ds:uri="http://schemas.microsoft.com/office/2006/documentManagement/types"/>
    <ds:schemaRef ds:uri="http://schemas.microsoft.com/office/2006/metadata/properties"/>
    <ds:schemaRef ds:uri="80ebff08-97d4-45a9-9aad-b24b8299dd5e"/>
    <ds:schemaRef ds:uri="http://purl.org/dc/terms/"/>
    <ds:schemaRef ds:uri="http://schemas.openxmlformats.org/package/2006/metadata/core-properties"/>
    <ds:schemaRef ds:uri="http://purl.org/dc/dcmitype/"/>
    <ds:schemaRef ds:uri="61236de0-201c-494a-ae9a-33cd7cf08fbb"/>
    <ds:schemaRef ds:uri="http://www.w3.org/XML/1998/namespace"/>
    <ds:schemaRef ds:uri="d265c807-73c6-48a6-885a-bb595bd7e66f"/>
  </ds:schemaRefs>
</ds:datastoreItem>
</file>

<file path=customXml/itemProps3.xml><?xml version="1.0" encoding="utf-8"?>
<ds:datastoreItem xmlns:ds="http://schemas.openxmlformats.org/officeDocument/2006/customXml" ds:itemID="{17977D22-4C1E-4EE1-913F-944D147B8E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236de0-201c-494a-ae9a-33cd7cf08fbb"/>
    <ds:schemaRef ds:uri="80ebff08-97d4-45a9-9aad-b24b8299dd5e"/>
    <ds:schemaRef ds:uri="d265c807-73c6-48a6-885a-bb595bd7e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5781</TotalTime>
  <Words>1173</Words>
  <Application>Microsoft Office PowerPoint</Application>
  <PresentationFormat>On-screen Show (4:3)</PresentationFormat>
  <Paragraphs>136</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Courier New</vt:lpstr>
      <vt:lpstr>Raleway</vt:lpstr>
      <vt:lpstr>Wingdings 3</vt:lpstr>
      <vt:lpstr>Ion</vt:lpstr>
      <vt:lpstr>WEST CHELTENHAM PARTNERSHIP</vt:lpstr>
      <vt:lpstr>THANKS</vt:lpstr>
      <vt:lpstr>FUNDING AND SUPPORT</vt:lpstr>
      <vt:lpstr>COMMUNITY PANTRY</vt:lpstr>
      <vt:lpstr>COMMUNITY CENTRES</vt:lpstr>
      <vt:lpstr>ENVIRONMENT / RENEWABLES</vt:lpstr>
      <vt:lpstr>CHILDREN AND YOUNG PEOPLE</vt:lpstr>
      <vt:lpstr>NEIGHBOURHOOD DEVELOPMENT PLAN </vt:lpstr>
      <vt:lpstr>NEIGHBOURHOOD COORDINATION GROUP</vt:lpstr>
      <vt:lpstr>COMMUNITY ACTIVITIES</vt:lpstr>
      <vt:lpstr>OTHER ACTIVITIES</vt:lpstr>
      <vt:lpstr>COMMUNICATION </vt:lpstr>
      <vt:lpstr>COMING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HESTERS WAY PARTNERSHIP</dc:title>
  <dc:creator>Andy Hayes</dc:creator>
  <cp:lastModifiedBy>Andy Hayes</cp:lastModifiedBy>
  <cp:revision>5</cp:revision>
  <dcterms:created xsi:type="dcterms:W3CDTF">2020-11-13T16:09:07Z</dcterms:created>
  <dcterms:modified xsi:type="dcterms:W3CDTF">2023-11-14T09:44:16Z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0x0101003742C2140ADC2F42B32F4F4180EE7D4B</vt:lpwstr>
  </property>
  <property fmtid="{D5CDD505-2E9C-101B-9397-08002B2CF9AE}" pid="3" name="MediaServiceImageTags">
    <vt:lpwstr/>
  </property>
</Properties>
</file>